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
  </p:notesMasterIdLst>
  <p:handoutMasterIdLst>
    <p:handoutMasterId r:id="rId4"/>
  </p:handoutMasterIdLst>
  <p:sldIdLst>
    <p:sldId id="357" r:id="rId2"/>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曽根 一乃 Ｔ ＧＳプ（ＳＬ）" initials="曽根" lastIdx="1" clrIdx="0">
    <p:extLst>
      <p:ext uri="{19B8F6BF-5375-455C-9EA6-DF929625EA0E}">
        <p15:presenceInfo xmlns:p15="http://schemas.microsoft.com/office/powerpoint/2012/main" userId="S-1-5-21-1096447748-2668223975-271420973-28316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7AEE"/>
    <a:srgbClr val="3B3BFF"/>
    <a:srgbClr val="E2ECF0"/>
    <a:srgbClr val="D5E7FC"/>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5C919F-9F53-4B33-B001-9E808124F10D}" v="61" dt="2023-06-08T05:38:33.854"/>
    <p1510:client id="{B5D64961-01DC-4312-97ED-43F63AB2621E}" v="51" dt="2023-06-08T01:28:02.8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003" autoAdjust="0"/>
    <p:restoredTop sz="96370" autoAdjust="0"/>
  </p:normalViewPr>
  <p:slideViewPr>
    <p:cSldViewPr>
      <p:cViewPr varScale="1">
        <p:scale>
          <a:sx n="111" d="100"/>
          <a:sy n="111" d="100"/>
        </p:scale>
        <p:origin x="1278"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notesViewPr>
    <p:cSldViewPr>
      <p:cViewPr varScale="1">
        <p:scale>
          <a:sx n="80" d="100"/>
          <a:sy n="80" d="100"/>
        </p:scale>
        <p:origin x="4014" y="102"/>
      </p:cViewPr>
      <p:guideLst/>
    </p:cSldViewPr>
  </p:notesViewPr>
  <p:gridSpacing cx="120000" cy="1200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commentAuthors" Target="commentAuthors.xml"/><Relationship Id="rId10" Type="http://schemas.microsoft.com/office/2016/11/relationships/changesInfo" Target="changesInfos/changesInfo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TOUCHI RIEKO" userId="S::a15132@open.mofa.go.jp::a3566572-e3e1-4b50-8ffb-7211cb6e5535" providerId="AD" clId="Web-{AC5C919F-9F53-4B33-B001-9E808124F10D}"/>
    <pc:docChg chg="modSld">
      <pc:chgData name="MOTOUCHI RIEKO" userId="S::a15132@open.mofa.go.jp::a3566572-e3e1-4b50-8ffb-7211cb6e5535" providerId="AD" clId="Web-{AC5C919F-9F53-4B33-B001-9E808124F10D}" dt="2023-06-08T05:38:33.854" v="49" actId="20577"/>
      <pc:docMkLst>
        <pc:docMk/>
      </pc:docMkLst>
      <pc:sldChg chg="modSp">
        <pc:chgData name="MOTOUCHI RIEKO" userId="S::a15132@open.mofa.go.jp::a3566572-e3e1-4b50-8ffb-7211cb6e5535" providerId="AD" clId="Web-{AC5C919F-9F53-4B33-B001-9E808124F10D}" dt="2023-06-08T05:38:33.854" v="49" actId="20577"/>
        <pc:sldMkLst>
          <pc:docMk/>
          <pc:sldMk cId="2051105595" sldId="357"/>
        </pc:sldMkLst>
        <pc:spChg chg="mod">
          <ac:chgData name="MOTOUCHI RIEKO" userId="S::a15132@open.mofa.go.jp::a3566572-e3e1-4b50-8ffb-7211cb6e5535" providerId="AD" clId="Web-{AC5C919F-9F53-4B33-B001-9E808124F10D}" dt="2023-06-08T05:38:02.744" v="36" actId="20577"/>
          <ac:spMkLst>
            <pc:docMk/>
            <pc:sldMk cId="2051105595" sldId="357"/>
            <ac:spMk id="4" creationId="{00000000-0000-0000-0000-000000000000}"/>
          </ac:spMkLst>
        </pc:spChg>
        <pc:spChg chg="mod">
          <ac:chgData name="MOTOUCHI RIEKO" userId="S::a15132@open.mofa.go.jp::a3566572-e3e1-4b50-8ffb-7211cb6e5535" providerId="AD" clId="Web-{AC5C919F-9F53-4B33-B001-9E808124F10D}" dt="2023-06-08T05:34:24.004" v="1" actId="20577"/>
          <ac:spMkLst>
            <pc:docMk/>
            <pc:sldMk cId="2051105595" sldId="357"/>
            <ac:spMk id="31" creationId="{4A7CD7CE-AA84-493B-A4E4-B7C4D1BF99E1}"/>
          </ac:spMkLst>
        </pc:spChg>
        <pc:spChg chg="mod">
          <ac:chgData name="MOTOUCHI RIEKO" userId="S::a15132@open.mofa.go.jp::a3566572-e3e1-4b50-8ffb-7211cb6e5535" providerId="AD" clId="Web-{AC5C919F-9F53-4B33-B001-9E808124F10D}" dt="2023-06-08T05:38:33.854" v="49" actId="20577"/>
          <ac:spMkLst>
            <pc:docMk/>
            <pc:sldMk cId="2051105595" sldId="357"/>
            <ac:spMk id="35" creationId="{00000000-0000-0000-0000-000000000000}"/>
          </ac:spMkLst>
        </pc:spChg>
        <pc:spChg chg="mod">
          <ac:chgData name="MOTOUCHI RIEKO" userId="S::a15132@open.mofa.go.jp::a3566572-e3e1-4b50-8ffb-7211cb6e5535" providerId="AD" clId="Web-{AC5C919F-9F53-4B33-B001-9E808124F10D}" dt="2023-06-08T05:38:18.650" v="39" actId="20577"/>
          <ac:spMkLst>
            <pc:docMk/>
            <pc:sldMk cId="2051105595" sldId="357"/>
            <ac:spMk id="51" creationId="{00000000-0000-0000-0000-000000000000}"/>
          </ac:spMkLst>
        </pc:spChg>
      </pc:sldChg>
    </pc:docChg>
  </pc:docChgLst>
  <pc:docChgLst>
    <pc:chgData name="NAKADA TOMOKO" userId="S::a12553@open.mofa.go.jp::9f00224f-93c7-421d-bddb-fa456e919c85" providerId="AD" clId="Web-{B5D64961-01DC-4312-97ED-43F63AB2621E}"/>
    <pc:docChg chg="modSld">
      <pc:chgData name="NAKADA TOMOKO" userId="S::a12553@open.mofa.go.jp::9f00224f-93c7-421d-bddb-fa456e919c85" providerId="AD" clId="Web-{B5D64961-01DC-4312-97ED-43F63AB2621E}" dt="2023-06-08T01:28:02.873" v="49" actId="20577"/>
      <pc:docMkLst>
        <pc:docMk/>
      </pc:docMkLst>
      <pc:sldChg chg="modSp">
        <pc:chgData name="NAKADA TOMOKO" userId="S::a12553@open.mofa.go.jp::9f00224f-93c7-421d-bddb-fa456e919c85" providerId="AD" clId="Web-{B5D64961-01DC-4312-97ED-43F63AB2621E}" dt="2023-06-08T01:28:02.873" v="49" actId="20577"/>
        <pc:sldMkLst>
          <pc:docMk/>
          <pc:sldMk cId="2051105595" sldId="357"/>
        </pc:sldMkLst>
        <pc:spChg chg="mod">
          <ac:chgData name="NAKADA TOMOKO" userId="S::a12553@open.mofa.go.jp::9f00224f-93c7-421d-bddb-fa456e919c85" providerId="AD" clId="Web-{B5D64961-01DC-4312-97ED-43F63AB2621E}" dt="2023-06-08T01:28:02.873" v="49" actId="20577"/>
          <ac:spMkLst>
            <pc:docMk/>
            <pc:sldMk cId="2051105595" sldId="357"/>
            <ac:spMk id="4" creationId="{00000000-0000-0000-0000-000000000000}"/>
          </ac:spMkLst>
        </pc:spChg>
        <pc:spChg chg="mod">
          <ac:chgData name="NAKADA TOMOKO" userId="S::a12553@open.mofa.go.jp::9f00224f-93c7-421d-bddb-fa456e919c85" providerId="AD" clId="Web-{B5D64961-01DC-4312-97ED-43F63AB2621E}" dt="2023-06-08T01:25:53.480" v="0" actId="20577"/>
          <ac:spMkLst>
            <pc:docMk/>
            <pc:sldMk cId="2051105595" sldId="357"/>
            <ac:spMk id="31" creationId="{4A7CD7CE-AA84-493B-A4E4-B7C4D1BF99E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16086B0E-823A-489B-8291-12224989D8E7}"/>
              </a:ext>
            </a:extLst>
          </p:cNvPr>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975E4200-02BD-4E1E-BA45-687F47F2D4CE}"/>
              </a:ext>
            </a:extLst>
          </p:cNvPr>
          <p:cNvSpPr>
            <a:spLocks noGrp="1"/>
          </p:cNvSpPr>
          <p:nvPr>
            <p:ph type="dt" sz="quarter" idx="1"/>
          </p:nvPr>
        </p:nvSpPr>
        <p:spPr>
          <a:xfrm>
            <a:off x="3815572" y="0"/>
            <a:ext cx="2918621" cy="494813"/>
          </a:xfrm>
          <a:prstGeom prst="rect">
            <a:avLst/>
          </a:prstGeom>
        </p:spPr>
        <p:txBody>
          <a:bodyPr vert="horz" lIns="90644" tIns="45322" rIns="90644" bIns="45322" rtlCol="0"/>
          <a:lstStyle>
            <a:lvl1pPr algn="r">
              <a:defRPr sz="1200"/>
            </a:lvl1pPr>
          </a:lstStyle>
          <a:p>
            <a:fld id="{5E7B15B5-DBAD-4F5D-A3D2-5116AAC32C62}" type="datetimeFigureOut">
              <a:rPr kumimoji="1" lang="ja-JP" altLang="en-US" smtClean="0"/>
              <a:t>2024/3/20</a:t>
            </a:fld>
            <a:endParaRPr kumimoji="1" lang="ja-JP" altLang="en-US"/>
          </a:p>
        </p:txBody>
      </p:sp>
      <p:sp>
        <p:nvSpPr>
          <p:cNvPr id="4" name="フッター プレースホルダー 3">
            <a:extLst>
              <a:ext uri="{FF2B5EF4-FFF2-40B4-BE49-F238E27FC236}">
                <a16:creationId xmlns:a16="http://schemas.microsoft.com/office/drawing/2014/main" id="{ABB6DFC6-ED45-4234-A177-1C476994613E}"/>
              </a:ext>
            </a:extLst>
          </p:cNvPr>
          <p:cNvSpPr>
            <a:spLocks noGrp="1"/>
          </p:cNvSpPr>
          <p:nvPr>
            <p:ph type="ftr" sz="quarter" idx="2"/>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8CFE22A8-84D6-4B3D-AF7C-799CCD8FEEB1}"/>
              </a:ext>
            </a:extLst>
          </p:cNvPr>
          <p:cNvSpPr>
            <a:spLocks noGrp="1"/>
          </p:cNvSpPr>
          <p:nvPr>
            <p:ph type="sldNum" sz="quarter" idx="3"/>
          </p:nvPr>
        </p:nvSpPr>
        <p:spPr>
          <a:xfrm>
            <a:off x="3815572" y="9371501"/>
            <a:ext cx="2918621" cy="494813"/>
          </a:xfrm>
          <a:prstGeom prst="rect">
            <a:avLst/>
          </a:prstGeom>
        </p:spPr>
        <p:txBody>
          <a:bodyPr vert="horz" lIns="90644" tIns="45322" rIns="90644" bIns="45322" rtlCol="0" anchor="b"/>
          <a:lstStyle>
            <a:lvl1pPr algn="r">
              <a:defRPr sz="1200"/>
            </a:lvl1pPr>
          </a:lstStyle>
          <a:p>
            <a:fld id="{CDE81502-FFCF-4D80-8986-96BDA6EBE603}" type="slidenum">
              <a:rPr kumimoji="1" lang="ja-JP" altLang="en-US" smtClean="0"/>
              <a:t>‹#›</a:t>
            </a:fld>
            <a:endParaRPr kumimoji="1" lang="ja-JP" altLang="en-US"/>
          </a:p>
        </p:txBody>
      </p:sp>
    </p:spTree>
    <p:extLst>
      <p:ext uri="{BB962C8B-B14F-4D97-AF65-F5344CB8AC3E}">
        <p14:creationId xmlns:p14="http://schemas.microsoft.com/office/powerpoint/2010/main" val="2549842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3316"/>
          </a:xfrm>
          <a:prstGeom prst="rect">
            <a:avLst/>
          </a:prstGeom>
        </p:spPr>
        <p:txBody>
          <a:bodyPr vert="horz" lIns="90644" tIns="45322" rIns="90644" bIns="45322" rtlCol="0"/>
          <a:lstStyle>
            <a:lvl1pPr algn="r">
              <a:defRPr sz="1200"/>
            </a:lvl1pPr>
          </a:lstStyle>
          <a:p>
            <a:fld id="{98036609-F1B2-457D-8D2F-A6B1807F500C}" type="datetimeFigureOut">
              <a:rPr kumimoji="1" lang="ja-JP" altLang="en-US" smtClean="0"/>
              <a:t>2024/3/20</a:t>
            </a:fld>
            <a:endParaRPr kumimoji="1"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5"/>
            <a:ext cx="2918831" cy="493316"/>
          </a:xfrm>
          <a:prstGeom prst="rect">
            <a:avLst/>
          </a:prstGeom>
        </p:spPr>
        <p:txBody>
          <a:bodyPr vert="horz" lIns="90644" tIns="45322" rIns="90644" bIns="45322" rtlCol="0" anchor="b"/>
          <a:lstStyle>
            <a:lvl1pPr algn="r">
              <a:defRPr sz="1200"/>
            </a:lvl1pPr>
          </a:lstStyle>
          <a:p>
            <a:fld id="{AA9E6776-3A28-45A2-B8FB-2B2DAD80610A}" type="slidenum">
              <a:rPr kumimoji="1" lang="ja-JP" altLang="en-US" smtClean="0"/>
              <a:t>‹#›</a:t>
            </a:fld>
            <a:endParaRPr kumimoji="1" lang="ja-JP" altLang="en-US"/>
          </a:p>
        </p:txBody>
      </p:sp>
    </p:spTree>
    <p:extLst>
      <p:ext uri="{BB962C8B-B14F-4D97-AF65-F5344CB8AC3E}">
        <p14:creationId xmlns:p14="http://schemas.microsoft.com/office/powerpoint/2010/main" val="17305843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A9E6776-3A28-45A2-B8FB-2B2DAD80610A}" type="slidenum">
              <a:rPr kumimoji="1" lang="ja-JP" altLang="en-US" smtClean="0"/>
              <a:t>1</a:t>
            </a:fld>
            <a:endParaRPr kumimoji="1" lang="ja-JP" altLang="en-US"/>
          </a:p>
        </p:txBody>
      </p:sp>
    </p:spTree>
    <p:extLst>
      <p:ext uri="{BB962C8B-B14F-4D97-AF65-F5344CB8AC3E}">
        <p14:creationId xmlns:p14="http://schemas.microsoft.com/office/powerpoint/2010/main" val="16834606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1" y="1122363"/>
            <a:ext cx="6858000" cy="2387600"/>
          </a:xfrm>
        </p:spPr>
        <p:txBody>
          <a:bodyPr anchor="b"/>
          <a:lstStyle>
            <a:lvl1pPr algn="ctr">
              <a:defRPr sz="3642"/>
            </a:lvl1pPr>
          </a:lstStyle>
          <a:p>
            <a:r>
              <a:rPr kumimoji="1" lang="ja-JP" altLang="en-US"/>
              <a:t>マスター タイトルの書式設定</a:t>
            </a:r>
          </a:p>
        </p:txBody>
      </p:sp>
      <p:sp>
        <p:nvSpPr>
          <p:cNvPr id="3" name="サブタイトル 2"/>
          <p:cNvSpPr>
            <a:spLocks noGrp="1"/>
          </p:cNvSpPr>
          <p:nvPr>
            <p:ph type="subTitle" idx="1"/>
          </p:nvPr>
        </p:nvSpPr>
        <p:spPr>
          <a:xfrm>
            <a:off x="1143001" y="3602038"/>
            <a:ext cx="6858000" cy="1655762"/>
          </a:xfrm>
        </p:spPr>
        <p:txBody>
          <a:bodyPr/>
          <a:lstStyle>
            <a:lvl1pPr marL="0" indent="0" algn="ctr">
              <a:buNone/>
              <a:defRPr sz="1456"/>
            </a:lvl1pPr>
            <a:lvl2pPr marL="277482" indent="0" algn="ctr">
              <a:buNone/>
              <a:defRPr sz="1214"/>
            </a:lvl2pPr>
            <a:lvl3pPr marL="554964" indent="0" algn="ctr">
              <a:buNone/>
              <a:defRPr sz="1092"/>
            </a:lvl3pPr>
            <a:lvl4pPr marL="832447" indent="0" algn="ctr">
              <a:buNone/>
              <a:defRPr sz="971"/>
            </a:lvl4pPr>
            <a:lvl5pPr marL="1109930" indent="0" algn="ctr">
              <a:buNone/>
              <a:defRPr sz="971"/>
            </a:lvl5pPr>
            <a:lvl6pPr marL="1387412" indent="0" algn="ctr">
              <a:buNone/>
              <a:defRPr sz="971"/>
            </a:lvl6pPr>
            <a:lvl7pPr marL="1664894" indent="0" algn="ctr">
              <a:buNone/>
              <a:defRPr sz="971"/>
            </a:lvl7pPr>
            <a:lvl8pPr marL="1942376" indent="0" algn="ctr">
              <a:buNone/>
              <a:defRPr sz="971"/>
            </a:lvl8pPr>
            <a:lvl9pPr marL="2219859" indent="0" algn="ctr">
              <a:buNone/>
              <a:defRPr sz="971"/>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1D11235-37F2-4C2D-AA41-A290AB6B3A42}" type="datetimeFigureOut">
              <a:rPr kumimoji="1" lang="ja-JP" altLang="en-US" smtClean="0"/>
              <a:t>2024/3/20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0667B14-5BB0-4E6E-908C-537B2CCDB918}" type="slidenum">
              <a:rPr kumimoji="1" lang="ja-JP" altLang="en-US" smtClean="0"/>
              <a:t>‹#›</a:t>
            </a:fld>
            <a:endParaRPr kumimoji="1" lang="ja-JP" altLang="en-US"/>
          </a:p>
        </p:txBody>
      </p:sp>
    </p:spTree>
    <p:extLst>
      <p:ext uri="{BB962C8B-B14F-4D97-AF65-F5344CB8AC3E}">
        <p14:creationId xmlns:p14="http://schemas.microsoft.com/office/powerpoint/2010/main" val="2386880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1D11235-37F2-4C2D-AA41-A290AB6B3A42}" type="datetimeFigureOut">
              <a:rPr kumimoji="1" lang="ja-JP" altLang="en-US" smtClean="0"/>
              <a:t>2024/3/20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0667B14-5BB0-4E6E-908C-537B2CCDB918}" type="slidenum">
              <a:rPr kumimoji="1" lang="ja-JP" altLang="en-US" smtClean="0"/>
              <a:t>‹#›</a:t>
            </a:fld>
            <a:endParaRPr kumimoji="1" lang="ja-JP" altLang="en-US"/>
          </a:p>
        </p:txBody>
      </p:sp>
    </p:spTree>
    <p:extLst>
      <p:ext uri="{BB962C8B-B14F-4D97-AF65-F5344CB8AC3E}">
        <p14:creationId xmlns:p14="http://schemas.microsoft.com/office/powerpoint/2010/main" val="2929520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6"/>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6"/>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1D11235-37F2-4C2D-AA41-A290AB6B3A42}" type="datetimeFigureOut">
              <a:rPr kumimoji="1" lang="ja-JP" altLang="en-US" smtClean="0"/>
              <a:t>2024/3/20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0667B14-5BB0-4E6E-908C-537B2CCDB918}" type="slidenum">
              <a:rPr kumimoji="1" lang="ja-JP" altLang="en-US" smtClean="0"/>
              <a:t>‹#›</a:t>
            </a:fld>
            <a:endParaRPr kumimoji="1" lang="ja-JP" altLang="en-US"/>
          </a:p>
        </p:txBody>
      </p:sp>
    </p:spTree>
    <p:extLst>
      <p:ext uri="{BB962C8B-B14F-4D97-AF65-F5344CB8AC3E}">
        <p14:creationId xmlns:p14="http://schemas.microsoft.com/office/powerpoint/2010/main" val="1655704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1D11235-37F2-4C2D-AA41-A290AB6B3A42}" type="datetimeFigureOut">
              <a:rPr kumimoji="1" lang="ja-JP" altLang="en-US" smtClean="0"/>
              <a:t>2024/3/20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0667B14-5BB0-4E6E-908C-537B2CCDB918}" type="slidenum">
              <a:rPr kumimoji="1" lang="ja-JP" altLang="en-US" smtClean="0"/>
              <a:t>‹#›</a:t>
            </a:fld>
            <a:endParaRPr kumimoji="1" lang="ja-JP" altLang="en-US"/>
          </a:p>
        </p:txBody>
      </p:sp>
    </p:spTree>
    <p:extLst>
      <p:ext uri="{BB962C8B-B14F-4D97-AF65-F5344CB8AC3E}">
        <p14:creationId xmlns:p14="http://schemas.microsoft.com/office/powerpoint/2010/main" val="2173612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9" y="1709739"/>
            <a:ext cx="7886700" cy="2852737"/>
          </a:xfrm>
        </p:spPr>
        <p:txBody>
          <a:bodyPr anchor="b"/>
          <a:lstStyle>
            <a:lvl1pPr>
              <a:defRPr sz="3642"/>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9" y="4589463"/>
            <a:ext cx="7886700" cy="1500187"/>
          </a:xfrm>
        </p:spPr>
        <p:txBody>
          <a:bodyPr/>
          <a:lstStyle>
            <a:lvl1pPr marL="0" indent="0">
              <a:buNone/>
              <a:defRPr sz="1456">
                <a:solidFill>
                  <a:schemeClr val="tx1">
                    <a:tint val="75000"/>
                  </a:schemeClr>
                </a:solidFill>
              </a:defRPr>
            </a:lvl1pPr>
            <a:lvl2pPr marL="277482" indent="0">
              <a:buNone/>
              <a:defRPr sz="1214">
                <a:solidFill>
                  <a:schemeClr val="tx1">
                    <a:tint val="75000"/>
                  </a:schemeClr>
                </a:solidFill>
              </a:defRPr>
            </a:lvl2pPr>
            <a:lvl3pPr marL="554964" indent="0">
              <a:buNone/>
              <a:defRPr sz="1092">
                <a:solidFill>
                  <a:schemeClr val="tx1">
                    <a:tint val="75000"/>
                  </a:schemeClr>
                </a:solidFill>
              </a:defRPr>
            </a:lvl3pPr>
            <a:lvl4pPr marL="832447" indent="0">
              <a:buNone/>
              <a:defRPr sz="971">
                <a:solidFill>
                  <a:schemeClr val="tx1">
                    <a:tint val="75000"/>
                  </a:schemeClr>
                </a:solidFill>
              </a:defRPr>
            </a:lvl4pPr>
            <a:lvl5pPr marL="1109930" indent="0">
              <a:buNone/>
              <a:defRPr sz="971">
                <a:solidFill>
                  <a:schemeClr val="tx1">
                    <a:tint val="75000"/>
                  </a:schemeClr>
                </a:solidFill>
              </a:defRPr>
            </a:lvl5pPr>
            <a:lvl6pPr marL="1387412" indent="0">
              <a:buNone/>
              <a:defRPr sz="971">
                <a:solidFill>
                  <a:schemeClr val="tx1">
                    <a:tint val="75000"/>
                  </a:schemeClr>
                </a:solidFill>
              </a:defRPr>
            </a:lvl6pPr>
            <a:lvl7pPr marL="1664894" indent="0">
              <a:buNone/>
              <a:defRPr sz="971">
                <a:solidFill>
                  <a:schemeClr val="tx1">
                    <a:tint val="75000"/>
                  </a:schemeClr>
                </a:solidFill>
              </a:defRPr>
            </a:lvl7pPr>
            <a:lvl8pPr marL="1942376" indent="0">
              <a:buNone/>
              <a:defRPr sz="971">
                <a:solidFill>
                  <a:schemeClr val="tx1">
                    <a:tint val="75000"/>
                  </a:schemeClr>
                </a:solidFill>
              </a:defRPr>
            </a:lvl8pPr>
            <a:lvl9pPr marL="2219859" indent="0">
              <a:buNone/>
              <a:defRPr sz="971">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1D11235-37F2-4C2D-AA41-A290AB6B3A42}" type="datetimeFigureOut">
              <a:rPr kumimoji="1" lang="ja-JP" altLang="en-US" smtClean="0"/>
              <a:t>2024/3/20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0667B14-5BB0-4E6E-908C-537B2CCDB918}" type="slidenum">
              <a:rPr kumimoji="1" lang="ja-JP" altLang="en-US" smtClean="0"/>
              <a:t>‹#›</a:t>
            </a:fld>
            <a:endParaRPr kumimoji="1" lang="ja-JP" altLang="en-US"/>
          </a:p>
        </p:txBody>
      </p:sp>
    </p:spTree>
    <p:extLst>
      <p:ext uri="{BB962C8B-B14F-4D97-AF65-F5344CB8AC3E}">
        <p14:creationId xmlns:p14="http://schemas.microsoft.com/office/powerpoint/2010/main" val="3190529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1D11235-37F2-4C2D-AA41-A290AB6B3A42}" type="datetimeFigureOut">
              <a:rPr kumimoji="1" lang="ja-JP" altLang="en-US" smtClean="0"/>
              <a:t>2024/3/20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0667B14-5BB0-4E6E-908C-537B2CCDB918}" type="slidenum">
              <a:rPr kumimoji="1" lang="ja-JP" altLang="en-US" smtClean="0"/>
              <a:t>‹#›</a:t>
            </a:fld>
            <a:endParaRPr kumimoji="1" lang="ja-JP" altLang="en-US"/>
          </a:p>
        </p:txBody>
      </p:sp>
    </p:spTree>
    <p:extLst>
      <p:ext uri="{BB962C8B-B14F-4D97-AF65-F5344CB8AC3E}">
        <p14:creationId xmlns:p14="http://schemas.microsoft.com/office/powerpoint/2010/main" val="3277782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2"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456" b="1"/>
            </a:lvl1pPr>
            <a:lvl2pPr marL="277482" indent="0">
              <a:buNone/>
              <a:defRPr sz="1214" b="1"/>
            </a:lvl2pPr>
            <a:lvl3pPr marL="554964" indent="0">
              <a:buNone/>
              <a:defRPr sz="1092" b="1"/>
            </a:lvl3pPr>
            <a:lvl4pPr marL="832447" indent="0">
              <a:buNone/>
              <a:defRPr sz="971" b="1"/>
            </a:lvl4pPr>
            <a:lvl5pPr marL="1109930" indent="0">
              <a:buNone/>
              <a:defRPr sz="971" b="1"/>
            </a:lvl5pPr>
            <a:lvl6pPr marL="1387412" indent="0">
              <a:buNone/>
              <a:defRPr sz="971" b="1"/>
            </a:lvl6pPr>
            <a:lvl7pPr marL="1664894" indent="0">
              <a:buNone/>
              <a:defRPr sz="971" b="1"/>
            </a:lvl7pPr>
            <a:lvl8pPr marL="1942376" indent="0">
              <a:buNone/>
              <a:defRPr sz="971" b="1"/>
            </a:lvl8pPr>
            <a:lvl9pPr marL="2219859" indent="0">
              <a:buNone/>
              <a:defRPr sz="971"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1" y="1681163"/>
            <a:ext cx="3887391" cy="823912"/>
          </a:xfrm>
        </p:spPr>
        <p:txBody>
          <a:bodyPr anchor="b"/>
          <a:lstStyle>
            <a:lvl1pPr marL="0" indent="0">
              <a:buNone/>
              <a:defRPr sz="1456" b="1"/>
            </a:lvl1pPr>
            <a:lvl2pPr marL="277482" indent="0">
              <a:buNone/>
              <a:defRPr sz="1214" b="1"/>
            </a:lvl2pPr>
            <a:lvl3pPr marL="554964" indent="0">
              <a:buNone/>
              <a:defRPr sz="1092" b="1"/>
            </a:lvl3pPr>
            <a:lvl4pPr marL="832447" indent="0">
              <a:buNone/>
              <a:defRPr sz="971" b="1"/>
            </a:lvl4pPr>
            <a:lvl5pPr marL="1109930" indent="0">
              <a:buNone/>
              <a:defRPr sz="971" b="1"/>
            </a:lvl5pPr>
            <a:lvl6pPr marL="1387412" indent="0">
              <a:buNone/>
              <a:defRPr sz="971" b="1"/>
            </a:lvl6pPr>
            <a:lvl7pPr marL="1664894" indent="0">
              <a:buNone/>
              <a:defRPr sz="971" b="1"/>
            </a:lvl7pPr>
            <a:lvl8pPr marL="1942376" indent="0">
              <a:buNone/>
              <a:defRPr sz="971" b="1"/>
            </a:lvl8pPr>
            <a:lvl9pPr marL="2219859" indent="0">
              <a:buNone/>
              <a:defRPr sz="971"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1"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1D11235-37F2-4C2D-AA41-A290AB6B3A42}" type="datetimeFigureOut">
              <a:rPr kumimoji="1" lang="ja-JP" altLang="en-US" smtClean="0"/>
              <a:t>2024/3/20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0667B14-5BB0-4E6E-908C-537B2CCDB918}" type="slidenum">
              <a:rPr kumimoji="1" lang="ja-JP" altLang="en-US" smtClean="0"/>
              <a:t>‹#›</a:t>
            </a:fld>
            <a:endParaRPr kumimoji="1" lang="ja-JP" altLang="en-US"/>
          </a:p>
        </p:txBody>
      </p:sp>
    </p:spTree>
    <p:extLst>
      <p:ext uri="{BB962C8B-B14F-4D97-AF65-F5344CB8AC3E}">
        <p14:creationId xmlns:p14="http://schemas.microsoft.com/office/powerpoint/2010/main" val="3706542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1D11235-37F2-4C2D-AA41-A290AB6B3A42}" type="datetimeFigureOut">
              <a:rPr kumimoji="1" lang="ja-JP" altLang="en-US" smtClean="0"/>
              <a:t>2024/3/20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0667B14-5BB0-4E6E-908C-537B2CCDB918}" type="slidenum">
              <a:rPr kumimoji="1" lang="ja-JP" altLang="en-US" smtClean="0"/>
              <a:t>‹#›</a:t>
            </a:fld>
            <a:endParaRPr kumimoji="1" lang="ja-JP" altLang="en-US"/>
          </a:p>
        </p:txBody>
      </p:sp>
    </p:spTree>
    <p:extLst>
      <p:ext uri="{BB962C8B-B14F-4D97-AF65-F5344CB8AC3E}">
        <p14:creationId xmlns:p14="http://schemas.microsoft.com/office/powerpoint/2010/main" val="2460420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1D11235-37F2-4C2D-AA41-A290AB6B3A42}" type="datetimeFigureOut">
              <a:rPr kumimoji="1" lang="ja-JP" altLang="en-US" smtClean="0"/>
              <a:t>2024/3/20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0667B14-5BB0-4E6E-908C-537B2CCDB918}" type="slidenum">
              <a:rPr kumimoji="1" lang="ja-JP" altLang="en-US" smtClean="0"/>
              <a:t>‹#›</a:t>
            </a:fld>
            <a:endParaRPr kumimoji="1" lang="ja-JP" altLang="en-US"/>
          </a:p>
        </p:txBody>
      </p:sp>
    </p:spTree>
    <p:extLst>
      <p:ext uri="{BB962C8B-B14F-4D97-AF65-F5344CB8AC3E}">
        <p14:creationId xmlns:p14="http://schemas.microsoft.com/office/powerpoint/2010/main" val="2530627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2" y="457200"/>
            <a:ext cx="2949177" cy="1600200"/>
          </a:xfrm>
        </p:spPr>
        <p:txBody>
          <a:bodyPr anchor="b"/>
          <a:lstStyle>
            <a:lvl1pPr>
              <a:defRPr sz="1942"/>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2" y="987426"/>
            <a:ext cx="4629150" cy="4873624"/>
          </a:xfrm>
        </p:spPr>
        <p:txBody>
          <a:bodyPr/>
          <a:lstStyle>
            <a:lvl1pPr>
              <a:defRPr sz="1942"/>
            </a:lvl1pPr>
            <a:lvl2pPr>
              <a:defRPr sz="1699"/>
            </a:lvl2pPr>
            <a:lvl3pPr>
              <a:defRPr sz="1456"/>
            </a:lvl3pPr>
            <a:lvl4pPr>
              <a:defRPr sz="1214"/>
            </a:lvl4pPr>
            <a:lvl5pPr>
              <a:defRPr sz="1214"/>
            </a:lvl5pPr>
            <a:lvl6pPr>
              <a:defRPr sz="1214"/>
            </a:lvl6pPr>
            <a:lvl7pPr>
              <a:defRPr sz="1214"/>
            </a:lvl7pPr>
            <a:lvl8pPr>
              <a:defRPr sz="1214"/>
            </a:lvl8pPr>
            <a:lvl9pPr>
              <a:defRPr sz="121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2" y="2057401"/>
            <a:ext cx="2949177" cy="3811588"/>
          </a:xfrm>
        </p:spPr>
        <p:txBody>
          <a:bodyPr/>
          <a:lstStyle>
            <a:lvl1pPr marL="0" indent="0">
              <a:buNone/>
              <a:defRPr sz="971"/>
            </a:lvl1pPr>
            <a:lvl2pPr marL="277482" indent="0">
              <a:buNone/>
              <a:defRPr sz="850"/>
            </a:lvl2pPr>
            <a:lvl3pPr marL="554964" indent="0">
              <a:buNone/>
              <a:defRPr sz="728"/>
            </a:lvl3pPr>
            <a:lvl4pPr marL="832447" indent="0">
              <a:buNone/>
              <a:defRPr sz="607"/>
            </a:lvl4pPr>
            <a:lvl5pPr marL="1109930" indent="0">
              <a:buNone/>
              <a:defRPr sz="607"/>
            </a:lvl5pPr>
            <a:lvl6pPr marL="1387412" indent="0">
              <a:buNone/>
              <a:defRPr sz="607"/>
            </a:lvl6pPr>
            <a:lvl7pPr marL="1664894" indent="0">
              <a:buNone/>
              <a:defRPr sz="607"/>
            </a:lvl7pPr>
            <a:lvl8pPr marL="1942376" indent="0">
              <a:buNone/>
              <a:defRPr sz="607"/>
            </a:lvl8pPr>
            <a:lvl9pPr marL="2219859" indent="0">
              <a:buNone/>
              <a:defRPr sz="607"/>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1D11235-37F2-4C2D-AA41-A290AB6B3A42}" type="datetimeFigureOut">
              <a:rPr kumimoji="1" lang="ja-JP" altLang="en-US" smtClean="0"/>
              <a:t>2024/3/20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0667B14-5BB0-4E6E-908C-537B2CCDB918}" type="slidenum">
              <a:rPr kumimoji="1" lang="ja-JP" altLang="en-US" smtClean="0"/>
              <a:t>‹#›</a:t>
            </a:fld>
            <a:endParaRPr kumimoji="1" lang="ja-JP" altLang="en-US"/>
          </a:p>
        </p:txBody>
      </p:sp>
    </p:spTree>
    <p:extLst>
      <p:ext uri="{BB962C8B-B14F-4D97-AF65-F5344CB8AC3E}">
        <p14:creationId xmlns:p14="http://schemas.microsoft.com/office/powerpoint/2010/main" val="833522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2" y="457200"/>
            <a:ext cx="2949177" cy="1600200"/>
          </a:xfrm>
        </p:spPr>
        <p:txBody>
          <a:bodyPr anchor="b"/>
          <a:lstStyle>
            <a:lvl1pPr>
              <a:defRPr sz="1942"/>
            </a:lvl1pPr>
          </a:lstStyle>
          <a:p>
            <a:r>
              <a:rPr kumimoji="1" lang="ja-JP" altLang="en-US"/>
              <a:t>マスター タイトルの書式設定</a:t>
            </a:r>
          </a:p>
        </p:txBody>
      </p:sp>
      <p:sp>
        <p:nvSpPr>
          <p:cNvPr id="3" name="図プレースホルダー 2"/>
          <p:cNvSpPr>
            <a:spLocks noGrp="1"/>
          </p:cNvSpPr>
          <p:nvPr>
            <p:ph type="pic" idx="1"/>
          </p:nvPr>
        </p:nvSpPr>
        <p:spPr>
          <a:xfrm>
            <a:off x="3887392" y="987426"/>
            <a:ext cx="4629150" cy="4873624"/>
          </a:xfrm>
        </p:spPr>
        <p:txBody>
          <a:bodyPr/>
          <a:lstStyle>
            <a:lvl1pPr marL="0" indent="0">
              <a:buNone/>
              <a:defRPr sz="1942"/>
            </a:lvl1pPr>
            <a:lvl2pPr marL="277482" indent="0">
              <a:buNone/>
              <a:defRPr sz="1699"/>
            </a:lvl2pPr>
            <a:lvl3pPr marL="554964" indent="0">
              <a:buNone/>
              <a:defRPr sz="1456"/>
            </a:lvl3pPr>
            <a:lvl4pPr marL="832447" indent="0">
              <a:buNone/>
              <a:defRPr sz="1214"/>
            </a:lvl4pPr>
            <a:lvl5pPr marL="1109930" indent="0">
              <a:buNone/>
              <a:defRPr sz="1214"/>
            </a:lvl5pPr>
            <a:lvl6pPr marL="1387412" indent="0">
              <a:buNone/>
              <a:defRPr sz="1214"/>
            </a:lvl6pPr>
            <a:lvl7pPr marL="1664894" indent="0">
              <a:buNone/>
              <a:defRPr sz="1214"/>
            </a:lvl7pPr>
            <a:lvl8pPr marL="1942376" indent="0">
              <a:buNone/>
              <a:defRPr sz="1214"/>
            </a:lvl8pPr>
            <a:lvl9pPr marL="2219859" indent="0">
              <a:buNone/>
              <a:defRPr sz="1214"/>
            </a:lvl9pPr>
          </a:lstStyle>
          <a:p>
            <a:r>
              <a:rPr kumimoji="1" lang="ja-JP" altLang="en-US"/>
              <a:t>図を追加</a:t>
            </a:r>
          </a:p>
        </p:txBody>
      </p:sp>
      <p:sp>
        <p:nvSpPr>
          <p:cNvPr id="4" name="テキスト プレースホルダー 3"/>
          <p:cNvSpPr>
            <a:spLocks noGrp="1"/>
          </p:cNvSpPr>
          <p:nvPr>
            <p:ph type="body" sz="half" idx="2"/>
          </p:nvPr>
        </p:nvSpPr>
        <p:spPr>
          <a:xfrm>
            <a:off x="629842" y="2057401"/>
            <a:ext cx="2949177" cy="3811588"/>
          </a:xfrm>
        </p:spPr>
        <p:txBody>
          <a:bodyPr/>
          <a:lstStyle>
            <a:lvl1pPr marL="0" indent="0">
              <a:buNone/>
              <a:defRPr sz="971"/>
            </a:lvl1pPr>
            <a:lvl2pPr marL="277482" indent="0">
              <a:buNone/>
              <a:defRPr sz="850"/>
            </a:lvl2pPr>
            <a:lvl3pPr marL="554964" indent="0">
              <a:buNone/>
              <a:defRPr sz="728"/>
            </a:lvl3pPr>
            <a:lvl4pPr marL="832447" indent="0">
              <a:buNone/>
              <a:defRPr sz="607"/>
            </a:lvl4pPr>
            <a:lvl5pPr marL="1109930" indent="0">
              <a:buNone/>
              <a:defRPr sz="607"/>
            </a:lvl5pPr>
            <a:lvl6pPr marL="1387412" indent="0">
              <a:buNone/>
              <a:defRPr sz="607"/>
            </a:lvl6pPr>
            <a:lvl7pPr marL="1664894" indent="0">
              <a:buNone/>
              <a:defRPr sz="607"/>
            </a:lvl7pPr>
            <a:lvl8pPr marL="1942376" indent="0">
              <a:buNone/>
              <a:defRPr sz="607"/>
            </a:lvl8pPr>
            <a:lvl9pPr marL="2219859" indent="0">
              <a:buNone/>
              <a:defRPr sz="607"/>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1D11235-37F2-4C2D-AA41-A290AB6B3A42}" type="datetimeFigureOut">
              <a:rPr kumimoji="1" lang="ja-JP" altLang="en-US" smtClean="0"/>
              <a:t>2024/3/20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0667B14-5BB0-4E6E-908C-537B2CCDB918}" type="slidenum">
              <a:rPr kumimoji="1" lang="ja-JP" altLang="en-US" smtClean="0"/>
              <a:t>‹#›</a:t>
            </a:fld>
            <a:endParaRPr kumimoji="1" lang="ja-JP" altLang="en-US"/>
          </a:p>
        </p:txBody>
      </p:sp>
    </p:spTree>
    <p:extLst>
      <p:ext uri="{BB962C8B-B14F-4D97-AF65-F5344CB8AC3E}">
        <p14:creationId xmlns:p14="http://schemas.microsoft.com/office/powerpoint/2010/main" val="3856066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1"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1"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728">
                <a:solidFill>
                  <a:schemeClr val="tx1">
                    <a:tint val="75000"/>
                  </a:schemeClr>
                </a:solidFill>
              </a:defRPr>
            </a:lvl1pPr>
          </a:lstStyle>
          <a:p>
            <a:fld id="{01D11235-37F2-4C2D-AA41-A290AB6B3A42}" type="datetimeFigureOut">
              <a:rPr kumimoji="1" lang="ja-JP" altLang="en-US" smtClean="0"/>
              <a:t>2024/3/20</a:t>
            </a:fld>
            <a:endParaRPr kumimoji="1" lang="ja-JP" altLang="en-US"/>
          </a:p>
        </p:txBody>
      </p:sp>
      <p:sp>
        <p:nvSpPr>
          <p:cNvPr id="5" name="フッター プレースホルダー 4"/>
          <p:cNvSpPr>
            <a:spLocks noGrp="1"/>
          </p:cNvSpPr>
          <p:nvPr>
            <p:ph type="ftr" sz="quarter" idx="3"/>
          </p:nvPr>
        </p:nvSpPr>
        <p:spPr>
          <a:xfrm>
            <a:off x="3028951" y="6356351"/>
            <a:ext cx="3086100" cy="365125"/>
          </a:xfrm>
          <a:prstGeom prst="rect">
            <a:avLst/>
          </a:prstGeom>
        </p:spPr>
        <p:txBody>
          <a:bodyPr vert="horz" lIns="91440" tIns="45720" rIns="91440" bIns="45720" rtlCol="0" anchor="ctr"/>
          <a:lstStyle>
            <a:lvl1pPr algn="ctr">
              <a:defRPr sz="728">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728">
                <a:solidFill>
                  <a:schemeClr val="tx1">
                    <a:tint val="75000"/>
                  </a:schemeClr>
                </a:solidFill>
              </a:defRPr>
            </a:lvl1pPr>
          </a:lstStyle>
          <a:p>
            <a:fld id="{F0667B14-5BB0-4E6E-908C-537B2CCDB918}" type="slidenum">
              <a:rPr kumimoji="1" lang="ja-JP" altLang="en-US" smtClean="0"/>
              <a:t>‹#›</a:t>
            </a:fld>
            <a:endParaRPr kumimoji="1" lang="ja-JP" altLang="en-US"/>
          </a:p>
        </p:txBody>
      </p:sp>
    </p:spTree>
    <p:extLst>
      <p:ext uri="{BB962C8B-B14F-4D97-AF65-F5344CB8AC3E}">
        <p14:creationId xmlns:p14="http://schemas.microsoft.com/office/powerpoint/2010/main" val="1499045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554964" rtl="0" eaLnBrk="1" latinLnBrk="0" hangingPunct="1">
        <a:lnSpc>
          <a:spcPct val="90000"/>
        </a:lnSpc>
        <a:spcBef>
          <a:spcPct val="0"/>
        </a:spcBef>
        <a:buNone/>
        <a:defRPr kumimoji="1" sz="2670" kern="1200">
          <a:solidFill>
            <a:schemeClr val="tx1"/>
          </a:solidFill>
          <a:latin typeface="+mj-lt"/>
          <a:ea typeface="+mj-ea"/>
          <a:cs typeface="+mj-cs"/>
        </a:defRPr>
      </a:lvl1pPr>
    </p:titleStyle>
    <p:bodyStyle>
      <a:lvl1pPr marL="138741" indent="-138741" algn="l" defTabSz="554964" rtl="0" eaLnBrk="1" latinLnBrk="0" hangingPunct="1">
        <a:lnSpc>
          <a:spcPct val="90000"/>
        </a:lnSpc>
        <a:spcBef>
          <a:spcPts val="607"/>
        </a:spcBef>
        <a:buFont typeface="Arial" panose="020B0604020202020204" pitchFamily="34" charset="0"/>
        <a:buChar char="•"/>
        <a:defRPr kumimoji="1" sz="1699" kern="1200">
          <a:solidFill>
            <a:schemeClr val="tx1"/>
          </a:solidFill>
          <a:latin typeface="+mn-lt"/>
          <a:ea typeface="+mn-ea"/>
          <a:cs typeface="+mn-cs"/>
        </a:defRPr>
      </a:lvl1pPr>
      <a:lvl2pPr marL="416223" indent="-138741" algn="l" defTabSz="554964" rtl="0" eaLnBrk="1" latinLnBrk="0" hangingPunct="1">
        <a:lnSpc>
          <a:spcPct val="90000"/>
        </a:lnSpc>
        <a:spcBef>
          <a:spcPts val="304"/>
        </a:spcBef>
        <a:buFont typeface="Arial" panose="020B0604020202020204" pitchFamily="34" charset="0"/>
        <a:buChar char="•"/>
        <a:defRPr kumimoji="1" sz="1456" kern="1200">
          <a:solidFill>
            <a:schemeClr val="tx1"/>
          </a:solidFill>
          <a:latin typeface="+mn-lt"/>
          <a:ea typeface="+mn-ea"/>
          <a:cs typeface="+mn-cs"/>
        </a:defRPr>
      </a:lvl2pPr>
      <a:lvl3pPr marL="693706" indent="-138741" algn="l" defTabSz="554964" rtl="0" eaLnBrk="1" latinLnBrk="0" hangingPunct="1">
        <a:lnSpc>
          <a:spcPct val="90000"/>
        </a:lnSpc>
        <a:spcBef>
          <a:spcPts val="304"/>
        </a:spcBef>
        <a:buFont typeface="Arial" panose="020B0604020202020204" pitchFamily="34" charset="0"/>
        <a:buChar char="•"/>
        <a:defRPr kumimoji="1" sz="1214" kern="1200">
          <a:solidFill>
            <a:schemeClr val="tx1"/>
          </a:solidFill>
          <a:latin typeface="+mn-lt"/>
          <a:ea typeface="+mn-ea"/>
          <a:cs typeface="+mn-cs"/>
        </a:defRPr>
      </a:lvl3pPr>
      <a:lvl4pPr marL="971188" indent="-138741" algn="l" defTabSz="554964" rtl="0" eaLnBrk="1" latinLnBrk="0" hangingPunct="1">
        <a:lnSpc>
          <a:spcPct val="90000"/>
        </a:lnSpc>
        <a:spcBef>
          <a:spcPts val="304"/>
        </a:spcBef>
        <a:buFont typeface="Arial" panose="020B0604020202020204" pitchFamily="34" charset="0"/>
        <a:buChar char="•"/>
        <a:defRPr kumimoji="1" sz="1092" kern="1200">
          <a:solidFill>
            <a:schemeClr val="tx1"/>
          </a:solidFill>
          <a:latin typeface="+mn-lt"/>
          <a:ea typeface="+mn-ea"/>
          <a:cs typeface="+mn-cs"/>
        </a:defRPr>
      </a:lvl4pPr>
      <a:lvl5pPr marL="1248671" indent="-138741" algn="l" defTabSz="554964" rtl="0" eaLnBrk="1" latinLnBrk="0" hangingPunct="1">
        <a:lnSpc>
          <a:spcPct val="90000"/>
        </a:lnSpc>
        <a:spcBef>
          <a:spcPts val="304"/>
        </a:spcBef>
        <a:buFont typeface="Arial" panose="020B0604020202020204" pitchFamily="34" charset="0"/>
        <a:buChar char="•"/>
        <a:defRPr kumimoji="1" sz="1092" kern="1200">
          <a:solidFill>
            <a:schemeClr val="tx1"/>
          </a:solidFill>
          <a:latin typeface="+mn-lt"/>
          <a:ea typeface="+mn-ea"/>
          <a:cs typeface="+mn-cs"/>
        </a:defRPr>
      </a:lvl5pPr>
      <a:lvl6pPr marL="1526153" indent="-138741" algn="l" defTabSz="554964" rtl="0" eaLnBrk="1" latinLnBrk="0" hangingPunct="1">
        <a:lnSpc>
          <a:spcPct val="90000"/>
        </a:lnSpc>
        <a:spcBef>
          <a:spcPts val="304"/>
        </a:spcBef>
        <a:buFont typeface="Arial" panose="020B0604020202020204" pitchFamily="34" charset="0"/>
        <a:buChar char="•"/>
        <a:defRPr kumimoji="1" sz="1092" kern="1200">
          <a:solidFill>
            <a:schemeClr val="tx1"/>
          </a:solidFill>
          <a:latin typeface="+mn-lt"/>
          <a:ea typeface="+mn-ea"/>
          <a:cs typeface="+mn-cs"/>
        </a:defRPr>
      </a:lvl6pPr>
      <a:lvl7pPr marL="1803635" indent="-138741" algn="l" defTabSz="554964" rtl="0" eaLnBrk="1" latinLnBrk="0" hangingPunct="1">
        <a:lnSpc>
          <a:spcPct val="90000"/>
        </a:lnSpc>
        <a:spcBef>
          <a:spcPts val="304"/>
        </a:spcBef>
        <a:buFont typeface="Arial" panose="020B0604020202020204" pitchFamily="34" charset="0"/>
        <a:buChar char="•"/>
        <a:defRPr kumimoji="1" sz="1092" kern="1200">
          <a:solidFill>
            <a:schemeClr val="tx1"/>
          </a:solidFill>
          <a:latin typeface="+mn-lt"/>
          <a:ea typeface="+mn-ea"/>
          <a:cs typeface="+mn-cs"/>
        </a:defRPr>
      </a:lvl7pPr>
      <a:lvl8pPr marL="2081118" indent="-138741" algn="l" defTabSz="554964" rtl="0" eaLnBrk="1" latinLnBrk="0" hangingPunct="1">
        <a:lnSpc>
          <a:spcPct val="90000"/>
        </a:lnSpc>
        <a:spcBef>
          <a:spcPts val="304"/>
        </a:spcBef>
        <a:buFont typeface="Arial" panose="020B0604020202020204" pitchFamily="34" charset="0"/>
        <a:buChar char="•"/>
        <a:defRPr kumimoji="1" sz="1092" kern="1200">
          <a:solidFill>
            <a:schemeClr val="tx1"/>
          </a:solidFill>
          <a:latin typeface="+mn-lt"/>
          <a:ea typeface="+mn-ea"/>
          <a:cs typeface="+mn-cs"/>
        </a:defRPr>
      </a:lvl8pPr>
      <a:lvl9pPr marL="2358600" indent="-138741" algn="l" defTabSz="554964" rtl="0" eaLnBrk="1" latinLnBrk="0" hangingPunct="1">
        <a:lnSpc>
          <a:spcPct val="90000"/>
        </a:lnSpc>
        <a:spcBef>
          <a:spcPts val="304"/>
        </a:spcBef>
        <a:buFont typeface="Arial" panose="020B0604020202020204" pitchFamily="34" charset="0"/>
        <a:buChar char="•"/>
        <a:defRPr kumimoji="1" sz="1092" kern="1200">
          <a:solidFill>
            <a:schemeClr val="tx1"/>
          </a:solidFill>
          <a:latin typeface="+mn-lt"/>
          <a:ea typeface="+mn-ea"/>
          <a:cs typeface="+mn-cs"/>
        </a:defRPr>
      </a:lvl9pPr>
    </p:bodyStyle>
    <p:otherStyle>
      <a:defPPr>
        <a:defRPr lang="ja-JP"/>
      </a:defPPr>
      <a:lvl1pPr marL="0" algn="l" defTabSz="554964" rtl="0" eaLnBrk="1" latinLnBrk="0" hangingPunct="1">
        <a:defRPr kumimoji="1" sz="1092" kern="1200">
          <a:solidFill>
            <a:schemeClr val="tx1"/>
          </a:solidFill>
          <a:latin typeface="+mn-lt"/>
          <a:ea typeface="+mn-ea"/>
          <a:cs typeface="+mn-cs"/>
        </a:defRPr>
      </a:lvl1pPr>
      <a:lvl2pPr marL="277482" algn="l" defTabSz="554964" rtl="0" eaLnBrk="1" latinLnBrk="0" hangingPunct="1">
        <a:defRPr kumimoji="1" sz="1092" kern="1200">
          <a:solidFill>
            <a:schemeClr val="tx1"/>
          </a:solidFill>
          <a:latin typeface="+mn-lt"/>
          <a:ea typeface="+mn-ea"/>
          <a:cs typeface="+mn-cs"/>
        </a:defRPr>
      </a:lvl2pPr>
      <a:lvl3pPr marL="554964" algn="l" defTabSz="554964" rtl="0" eaLnBrk="1" latinLnBrk="0" hangingPunct="1">
        <a:defRPr kumimoji="1" sz="1092" kern="1200">
          <a:solidFill>
            <a:schemeClr val="tx1"/>
          </a:solidFill>
          <a:latin typeface="+mn-lt"/>
          <a:ea typeface="+mn-ea"/>
          <a:cs typeface="+mn-cs"/>
        </a:defRPr>
      </a:lvl3pPr>
      <a:lvl4pPr marL="832447" algn="l" defTabSz="554964" rtl="0" eaLnBrk="1" latinLnBrk="0" hangingPunct="1">
        <a:defRPr kumimoji="1" sz="1092" kern="1200">
          <a:solidFill>
            <a:schemeClr val="tx1"/>
          </a:solidFill>
          <a:latin typeface="+mn-lt"/>
          <a:ea typeface="+mn-ea"/>
          <a:cs typeface="+mn-cs"/>
        </a:defRPr>
      </a:lvl4pPr>
      <a:lvl5pPr marL="1109930" algn="l" defTabSz="554964" rtl="0" eaLnBrk="1" latinLnBrk="0" hangingPunct="1">
        <a:defRPr kumimoji="1" sz="1092" kern="1200">
          <a:solidFill>
            <a:schemeClr val="tx1"/>
          </a:solidFill>
          <a:latin typeface="+mn-lt"/>
          <a:ea typeface="+mn-ea"/>
          <a:cs typeface="+mn-cs"/>
        </a:defRPr>
      </a:lvl5pPr>
      <a:lvl6pPr marL="1387412" algn="l" defTabSz="554964" rtl="0" eaLnBrk="1" latinLnBrk="0" hangingPunct="1">
        <a:defRPr kumimoji="1" sz="1092" kern="1200">
          <a:solidFill>
            <a:schemeClr val="tx1"/>
          </a:solidFill>
          <a:latin typeface="+mn-lt"/>
          <a:ea typeface="+mn-ea"/>
          <a:cs typeface="+mn-cs"/>
        </a:defRPr>
      </a:lvl6pPr>
      <a:lvl7pPr marL="1664894" algn="l" defTabSz="554964" rtl="0" eaLnBrk="1" latinLnBrk="0" hangingPunct="1">
        <a:defRPr kumimoji="1" sz="1092" kern="1200">
          <a:solidFill>
            <a:schemeClr val="tx1"/>
          </a:solidFill>
          <a:latin typeface="+mn-lt"/>
          <a:ea typeface="+mn-ea"/>
          <a:cs typeface="+mn-cs"/>
        </a:defRPr>
      </a:lvl7pPr>
      <a:lvl8pPr marL="1942376" algn="l" defTabSz="554964" rtl="0" eaLnBrk="1" latinLnBrk="0" hangingPunct="1">
        <a:defRPr kumimoji="1" sz="1092" kern="1200">
          <a:solidFill>
            <a:schemeClr val="tx1"/>
          </a:solidFill>
          <a:latin typeface="+mn-lt"/>
          <a:ea typeface="+mn-ea"/>
          <a:cs typeface="+mn-cs"/>
        </a:defRPr>
      </a:lvl8pPr>
      <a:lvl9pPr marL="2219859" algn="l" defTabSz="554964" rtl="0" eaLnBrk="1" latinLnBrk="0" hangingPunct="1">
        <a:defRPr kumimoji="1" sz="109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210907" y="904248"/>
            <a:ext cx="8801094" cy="1407059"/>
          </a:xfrm>
        </p:spPr>
        <p:txBody>
          <a:bodyPr>
            <a:noAutofit/>
          </a:bodyPr>
          <a:lstStyle/>
          <a:p>
            <a:r>
              <a:rPr lang="en-US" altLang="ja-JP" sz="1600" dirty="0">
                <a:latin typeface="+mn-lt"/>
                <a:ea typeface="ＭＳ Ｐゴシック"/>
              </a:rPr>
              <a:t>When checking-in at the airport, </a:t>
            </a:r>
            <a:r>
              <a:rPr lang="en-US" altLang="ja-JP" sz="1600" dirty="0" smtClean="0">
                <a:latin typeface="+mn-lt"/>
                <a:ea typeface="ＭＳ Ｐゴシック"/>
              </a:rPr>
              <a:t>you </a:t>
            </a:r>
            <a:r>
              <a:rPr lang="en-US" altLang="ja-JP" sz="1600" dirty="0">
                <a:latin typeface="+mn-lt"/>
                <a:ea typeface="ＭＳ Ｐゴシック"/>
              </a:rPr>
              <a:t>will be requested to display a</a:t>
            </a:r>
            <a:r>
              <a:rPr lang="en-US" altLang="ja-JP" sz="1600" dirty="0" smtClean="0">
                <a:latin typeface="+mn-lt"/>
                <a:ea typeface="ＭＳ Ｐゴシック"/>
              </a:rPr>
              <a:t> </a:t>
            </a:r>
            <a:r>
              <a:rPr lang="en-US" altLang="ja-JP" sz="1600" dirty="0">
                <a:latin typeface="+mn-lt"/>
                <a:ea typeface="ＭＳ Ｐゴシック"/>
              </a:rPr>
              <a:t>“visa issuance notice” on your device. </a:t>
            </a:r>
            <a:r>
              <a:rPr lang="en-US" altLang="ja-JP" sz="1600" dirty="0" smtClean="0">
                <a:latin typeface="+mn-lt"/>
                <a:ea typeface="ＭＳ Ｐゴシック"/>
              </a:rPr>
              <a:t>Travel </a:t>
            </a:r>
            <a:r>
              <a:rPr lang="en-US" altLang="ja-JP" sz="1600" dirty="0">
                <a:latin typeface="+mn-lt"/>
                <a:ea typeface="ＭＳ Ｐゴシック"/>
              </a:rPr>
              <a:t>agency will provide you a "Visa Issuance Notice" (printed or pdf data) </a:t>
            </a:r>
            <a:r>
              <a:rPr lang="en-US" altLang="ja-JP" sz="1600" dirty="0" smtClean="0">
                <a:latin typeface="+mn-lt"/>
                <a:ea typeface="ＭＳ Ｐゴシック"/>
              </a:rPr>
              <a:t>with two dimensional barcode</a:t>
            </a:r>
            <a:r>
              <a:rPr lang="en-US" altLang="ja-JP" sz="1600" smtClean="0">
                <a:latin typeface="+mn-lt"/>
                <a:ea typeface="ＭＳ Ｐゴシック"/>
              </a:rPr>
              <a:t>. </a:t>
            </a:r>
            <a:br>
              <a:rPr lang="en-US" altLang="ja-JP" sz="1600" smtClean="0">
                <a:latin typeface="+mn-lt"/>
                <a:ea typeface="ＭＳ Ｐゴシック"/>
              </a:rPr>
            </a:br>
            <a:r>
              <a:rPr lang="en-US" altLang="ja-JP" sz="1600" smtClean="0">
                <a:latin typeface="+mn-lt"/>
                <a:ea typeface="ＭＳ Ｐゴシック"/>
              </a:rPr>
              <a:t>Please </a:t>
            </a:r>
            <a:r>
              <a:rPr lang="en-US" altLang="ja-JP" sz="1600" dirty="0">
                <a:latin typeface="+mn-lt"/>
                <a:ea typeface="ＭＳ Ｐゴシック"/>
              </a:rPr>
              <a:t>scan the </a:t>
            </a:r>
            <a:r>
              <a:rPr lang="en-US" altLang="ja-JP" sz="1600" dirty="0" smtClean="0">
                <a:latin typeface="+mn-lt"/>
                <a:ea typeface="ＭＳ Ｐゴシック"/>
              </a:rPr>
              <a:t>two dimensional barcode with </a:t>
            </a:r>
            <a:r>
              <a:rPr lang="en-US" altLang="ja-JP" sz="1600" dirty="0">
                <a:latin typeface="+mn-lt"/>
                <a:ea typeface="ＭＳ Ｐゴシック"/>
              </a:rPr>
              <a:t>your device and enter the required information to display the </a:t>
            </a:r>
            <a:r>
              <a:rPr lang="en-US" altLang="ja-JP" sz="1600" dirty="0" smtClean="0">
                <a:latin typeface="+mn-lt"/>
                <a:ea typeface="ＭＳ Ｐゴシック"/>
              </a:rPr>
              <a:t>notice.</a:t>
            </a:r>
            <a:r>
              <a:rPr lang="en-US" altLang="ja-JP" sz="1600" dirty="0">
                <a:latin typeface="+mn-lt"/>
                <a:ea typeface="ＭＳ Ｐゴシック"/>
              </a:rPr>
              <a:t> </a:t>
            </a:r>
            <a:r>
              <a:rPr lang="en-US" altLang="ja-JP" sz="1600" dirty="0">
                <a:latin typeface="+mn-lt"/>
              </a:rPr>
              <a:t/>
            </a:r>
            <a:br>
              <a:rPr lang="en-US" altLang="ja-JP" sz="1600" dirty="0">
                <a:latin typeface="+mn-lt"/>
              </a:rPr>
            </a:br>
            <a:r>
              <a:rPr lang="en-US" altLang="ja-JP" sz="1600" dirty="0">
                <a:latin typeface="+mn-lt"/>
                <a:ea typeface="ＭＳ Ｐゴシック"/>
              </a:rPr>
              <a:t>By tapping “Display“, the electronic "visa issuance notice" appears and the countdown timer shown at the top right starts immediately. This countdown proves that the notice is valid.</a:t>
            </a:r>
            <a:endParaRPr lang="ja-JP" altLang="en-US" sz="1600" dirty="0">
              <a:latin typeface="+mn-lt"/>
              <a:ea typeface="ＭＳ Ｐゴシック"/>
            </a:endParaRPr>
          </a:p>
        </p:txBody>
      </p:sp>
      <p:sp>
        <p:nvSpPr>
          <p:cNvPr id="44" name="タイトル 3"/>
          <p:cNvSpPr txBox="1">
            <a:spLocks/>
          </p:cNvSpPr>
          <p:nvPr/>
        </p:nvSpPr>
        <p:spPr>
          <a:xfrm>
            <a:off x="4961875" y="8364886"/>
            <a:ext cx="696410" cy="601743"/>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defTabSz="685800">
              <a:defRPr/>
            </a:pPr>
            <a:endParaRPr lang="ja-JP" altLang="en-US" sz="7200" dirty="0">
              <a:solidFill>
                <a:prstClr val="white"/>
              </a:solidFill>
              <a:latin typeface="游ゴシック" panose="020B0400000000000000" pitchFamily="50" charset="-128"/>
              <a:ea typeface="游ゴシック" panose="020B0400000000000000" pitchFamily="50" charset="-128"/>
            </a:endParaRPr>
          </a:p>
        </p:txBody>
      </p:sp>
      <p:sp>
        <p:nvSpPr>
          <p:cNvPr id="33" name="正方形/長方形 32"/>
          <p:cNvSpPr/>
          <p:nvPr/>
        </p:nvSpPr>
        <p:spPr>
          <a:xfrm rot="8863207">
            <a:off x="8604132" y="2816311"/>
            <a:ext cx="384210" cy="507831"/>
          </a:xfrm>
          <a:prstGeom prst="rect">
            <a:avLst/>
          </a:prstGeom>
        </p:spPr>
        <p:txBody>
          <a:bodyPr wrap="square">
            <a:spAutoFit/>
          </a:bodyPr>
          <a:lstStyle/>
          <a:p>
            <a:pPr algn="ctr" defTabSz="685800">
              <a:defRPr/>
            </a:pPr>
            <a:r>
              <a:rPr lang="ja-JP" altLang="en-US" sz="2700" b="1" dirty="0">
                <a:solidFill>
                  <a:prstClr val="black"/>
                </a:solidFill>
                <a:latin typeface="游ゴシック" panose="020B0400000000000000" pitchFamily="50" charset="-128"/>
                <a:ea typeface="游ゴシック" panose="020B0400000000000000" pitchFamily="50" charset="-128"/>
              </a:rPr>
              <a:t>→</a:t>
            </a:r>
          </a:p>
        </p:txBody>
      </p:sp>
      <p:sp>
        <p:nvSpPr>
          <p:cNvPr id="35" name="正方形/長方形 34"/>
          <p:cNvSpPr/>
          <p:nvPr/>
        </p:nvSpPr>
        <p:spPr>
          <a:xfrm>
            <a:off x="3541324" y="6172879"/>
            <a:ext cx="2514083" cy="415498"/>
          </a:xfrm>
          <a:prstGeom prst="rect">
            <a:avLst/>
          </a:prstGeom>
          <a:solidFill>
            <a:schemeClr val="accent1">
              <a:lumMod val="40000"/>
              <a:lumOff val="60000"/>
              <a:alpha val="50000"/>
            </a:schemeClr>
          </a:solidFill>
          <a:ln>
            <a:solidFill>
              <a:schemeClr val="accent1"/>
            </a:solidFill>
          </a:ln>
        </p:spPr>
        <p:txBody>
          <a:bodyPr wrap="square" lIns="91440" tIns="45720" rIns="91440" bIns="45720" anchor="t">
            <a:spAutoFit/>
          </a:bodyPr>
          <a:lstStyle/>
          <a:p>
            <a:pPr algn="ctr" defTabSz="685800">
              <a:defRPr/>
            </a:pPr>
            <a:r>
              <a:rPr lang="en-US" altLang="ja-JP" sz="1050" dirty="0" smtClean="0">
                <a:ea typeface="AR Pマーカー体E"/>
              </a:rPr>
              <a:t>2. Please </a:t>
            </a:r>
            <a:r>
              <a:rPr lang="en-US" altLang="ja-JP" sz="1050" dirty="0">
                <a:ea typeface="AR Pマーカー体E"/>
              </a:rPr>
              <a:t>enter </a:t>
            </a:r>
            <a:r>
              <a:rPr lang="en-US" altLang="ja-JP" sz="1050" dirty="0" smtClean="0">
                <a:ea typeface="AR Pマーカー体E"/>
              </a:rPr>
              <a:t>required information </a:t>
            </a:r>
            <a:r>
              <a:rPr lang="en-US" altLang="ja-JP" sz="1050" dirty="0">
                <a:ea typeface="AR Pマーカー体E" panose="040B0900000000000000" pitchFamily="50" charset="-128"/>
              </a:rPr>
              <a:t/>
            </a:r>
            <a:br>
              <a:rPr lang="en-US" altLang="ja-JP" sz="1050" dirty="0">
                <a:ea typeface="AR Pマーカー体E" panose="040B0900000000000000" pitchFamily="50" charset="-128"/>
              </a:rPr>
            </a:br>
            <a:r>
              <a:rPr lang="en-US" altLang="ja-JP" sz="1050" dirty="0">
                <a:ea typeface="AR Pマーカー体E"/>
              </a:rPr>
              <a:t>then tap “Display”.</a:t>
            </a:r>
          </a:p>
        </p:txBody>
      </p:sp>
      <p:sp>
        <p:nvSpPr>
          <p:cNvPr id="51" name="タイトル 3"/>
          <p:cNvSpPr txBox="1">
            <a:spLocks/>
          </p:cNvSpPr>
          <p:nvPr/>
        </p:nvSpPr>
        <p:spPr>
          <a:xfrm>
            <a:off x="6500808" y="6097797"/>
            <a:ext cx="2295429" cy="565662"/>
          </a:xfrm>
          <a:prstGeom prst="rect">
            <a:avLst/>
          </a:prstGeom>
          <a:solidFill>
            <a:schemeClr val="accent1">
              <a:lumMod val="40000"/>
              <a:lumOff val="60000"/>
              <a:alpha val="50000"/>
            </a:schemeClr>
          </a:solidFill>
          <a:ln>
            <a:solidFill>
              <a:schemeClr val="accent1"/>
            </a:solidFill>
          </a:ln>
        </p:spPr>
        <p:txBody>
          <a:bodyPr vert="horz" lIns="68580" tIns="34290" rIns="68580" bIns="3429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defTabSz="685800">
              <a:defRPr/>
            </a:pPr>
            <a:r>
              <a:rPr lang="en-US" altLang="ja-JP" sz="1050" dirty="0" smtClean="0">
                <a:latin typeface="+mn-lt"/>
                <a:ea typeface="AR Pマーカー体E"/>
              </a:rPr>
              <a:t>3. “visa </a:t>
            </a:r>
            <a:r>
              <a:rPr lang="en-US" altLang="ja-JP" sz="1050" dirty="0">
                <a:latin typeface="+mn-lt"/>
                <a:ea typeface="AR Pマーカー体E"/>
              </a:rPr>
              <a:t>issuance notice” will be displayed on your device. </a:t>
            </a:r>
            <a:r>
              <a:rPr lang="en-US" altLang="ja-JP" sz="1050" dirty="0">
                <a:latin typeface="+mn-lt"/>
                <a:ea typeface="AR Pマーカー体E" panose="040B0900000000000000" pitchFamily="50" charset="-128"/>
              </a:rPr>
              <a:t/>
            </a:r>
            <a:br>
              <a:rPr lang="en-US" altLang="ja-JP" sz="1050" dirty="0">
                <a:latin typeface="+mn-lt"/>
                <a:ea typeface="AR Pマーカー体E" panose="040B0900000000000000" pitchFamily="50" charset="-128"/>
              </a:rPr>
            </a:br>
            <a:r>
              <a:rPr lang="en-US" altLang="ja-JP" sz="1050" dirty="0">
                <a:latin typeface="+mn-lt"/>
                <a:ea typeface="AR Pマーカー体E"/>
              </a:rPr>
              <a:t>Make sure the timer counts down </a:t>
            </a:r>
            <a:r>
              <a:rPr lang="en-US" altLang="ja-JP" sz="1050" dirty="0">
                <a:latin typeface="+mn-lt"/>
                <a:ea typeface="AR Pマーカー体E" panose="040B0900000000000000" pitchFamily="50" charset="-128"/>
              </a:rPr>
              <a:t/>
            </a:r>
            <a:br>
              <a:rPr lang="en-US" altLang="ja-JP" sz="1050" dirty="0">
                <a:latin typeface="+mn-lt"/>
                <a:ea typeface="AR Pマーカー体E" panose="040B0900000000000000" pitchFamily="50" charset="-128"/>
              </a:rPr>
            </a:br>
            <a:r>
              <a:rPr lang="en-US" altLang="ja-JP" sz="1050" dirty="0">
                <a:latin typeface="+mn-lt"/>
                <a:ea typeface="AR Pマーカー体E"/>
              </a:rPr>
              <a:t>at the top right.</a:t>
            </a:r>
          </a:p>
        </p:txBody>
      </p:sp>
      <p:sp>
        <p:nvSpPr>
          <p:cNvPr id="52" name="正方形/長方形 51"/>
          <p:cNvSpPr/>
          <p:nvPr/>
        </p:nvSpPr>
        <p:spPr>
          <a:xfrm>
            <a:off x="132000" y="5934503"/>
            <a:ext cx="2837345" cy="738664"/>
          </a:xfrm>
          <a:prstGeom prst="rect">
            <a:avLst/>
          </a:prstGeom>
          <a:solidFill>
            <a:schemeClr val="accent1">
              <a:lumMod val="40000"/>
              <a:lumOff val="60000"/>
              <a:alpha val="50000"/>
            </a:schemeClr>
          </a:solidFill>
          <a:ln>
            <a:solidFill>
              <a:schemeClr val="accent1"/>
            </a:solidFill>
          </a:ln>
        </p:spPr>
        <p:txBody>
          <a:bodyPr wrap="square">
            <a:spAutoFit/>
          </a:bodyPr>
          <a:lstStyle/>
          <a:p>
            <a:pPr marL="228600" indent="-228600" algn="ctr" defTabSz="685800">
              <a:buAutoNum type="arabicPeriod"/>
              <a:defRPr/>
            </a:pPr>
            <a:r>
              <a:rPr lang="en-US" altLang="ja-JP" sz="1050" dirty="0" smtClean="0">
                <a:solidFill>
                  <a:prstClr val="black"/>
                </a:solidFill>
                <a:ea typeface="AR Pマーカー体E" panose="040B0900000000000000" pitchFamily="50" charset="-128"/>
              </a:rPr>
              <a:t>Scan </a:t>
            </a:r>
            <a:r>
              <a:rPr lang="en-US" altLang="ja-JP" sz="1050" dirty="0">
                <a:solidFill>
                  <a:prstClr val="black"/>
                </a:solidFill>
                <a:ea typeface="AR Pマーカー体E" panose="040B0900000000000000" pitchFamily="50" charset="-128"/>
              </a:rPr>
              <a:t>the </a:t>
            </a:r>
            <a:r>
              <a:rPr lang="en-US" altLang="ja-JP" sz="1050" dirty="0" smtClean="0">
                <a:solidFill>
                  <a:prstClr val="black"/>
                </a:solidFill>
                <a:ea typeface="AR Pマーカー体E" panose="040B0900000000000000" pitchFamily="50" charset="-128"/>
              </a:rPr>
              <a:t>two dimensional barcode</a:t>
            </a:r>
            <a:r>
              <a:rPr lang="ja-JP" altLang="en-US" sz="1050" dirty="0">
                <a:solidFill>
                  <a:prstClr val="black"/>
                </a:solidFill>
                <a:ea typeface="AR Pマーカー体E" panose="040B0900000000000000" pitchFamily="50" charset="-128"/>
              </a:rPr>
              <a:t> </a:t>
            </a:r>
            <a:r>
              <a:rPr lang="en-US" altLang="ja-JP" sz="1050" dirty="0" smtClean="0">
                <a:solidFill>
                  <a:prstClr val="black"/>
                </a:solidFill>
                <a:ea typeface="AR Pマーカー体E" panose="040B0900000000000000" pitchFamily="50" charset="-128"/>
              </a:rPr>
              <a:t>printed  </a:t>
            </a:r>
            <a:r>
              <a:rPr lang="en-US" altLang="ja-JP" sz="1050" dirty="0">
                <a:solidFill>
                  <a:prstClr val="black"/>
                </a:solidFill>
                <a:ea typeface="AR Pマーカー体E" panose="040B0900000000000000" pitchFamily="50" charset="-128"/>
              </a:rPr>
              <a:t/>
            </a:r>
            <a:br>
              <a:rPr lang="en-US" altLang="ja-JP" sz="1050" dirty="0">
                <a:solidFill>
                  <a:prstClr val="black"/>
                </a:solidFill>
                <a:ea typeface="AR Pマーカー体E" panose="040B0900000000000000" pitchFamily="50" charset="-128"/>
              </a:rPr>
            </a:br>
            <a:r>
              <a:rPr lang="en-US" altLang="ja-JP" sz="1050" dirty="0">
                <a:solidFill>
                  <a:prstClr val="black"/>
                </a:solidFill>
                <a:ea typeface="AR Pマーカー体E" panose="040B0900000000000000" pitchFamily="50" charset="-128"/>
              </a:rPr>
              <a:t>on the “Visa</a:t>
            </a:r>
            <a:r>
              <a:rPr lang="en-US" altLang="ja-JP" sz="1050" dirty="0">
                <a:ea typeface="AR Pマーカー体E" panose="040B0900000000000000" pitchFamily="50" charset="-128"/>
              </a:rPr>
              <a:t> Issuance N</a:t>
            </a:r>
            <a:r>
              <a:rPr lang="en-US" altLang="ja-JP" sz="1050" dirty="0">
                <a:solidFill>
                  <a:prstClr val="black"/>
                </a:solidFill>
                <a:ea typeface="AR Pマーカー体E" panose="040B0900000000000000" pitchFamily="50" charset="-128"/>
              </a:rPr>
              <a:t>otice” (pdf</a:t>
            </a:r>
            <a:r>
              <a:rPr lang="en-US" altLang="ja-JP" sz="1050" dirty="0" smtClean="0">
                <a:solidFill>
                  <a:prstClr val="black"/>
                </a:solidFill>
                <a:ea typeface="AR Pマーカー体E" panose="040B0900000000000000" pitchFamily="50" charset="-128"/>
              </a:rPr>
              <a:t>).</a:t>
            </a:r>
            <a:r>
              <a:rPr lang="ja-JP" altLang="en-US" sz="1050" dirty="0">
                <a:solidFill>
                  <a:prstClr val="black"/>
                </a:solidFill>
                <a:ea typeface="游ゴシック" panose="020B0400000000000000" pitchFamily="50" charset="-128"/>
              </a:rPr>
              <a:t> </a:t>
            </a:r>
            <a:endParaRPr lang="en-US" altLang="ja-JP" sz="1050" dirty="0" smtClean="0">
              <a:solidFill>
                <a:prstClr val="black"/>
              </a:solidFill>
              <a:ea typeface="游ゴシック" panose="020B0400000000000000" pitchFamily="50" charset="-128"/>
            </a:endParaRPr>
          </a:p>
          <a:p>
            <a:pPr algn="ctr" defTabSz="685800">
              <a:defRPr/>
            </a:pPr>
            <a:r>
              <a:rPr lang="en-US" altLang="ja-JP" sz="1050" dirty="0" smtClean="0">
                <a:solidFill>
                  <a:prstClr val="black"/>
                </a:solidFill>
                <a:ea typeface="游ゴシック" panose="020B0400000000000000" pitchFamily="50" charset="-128"/>
              </a:rPr>
              <a:t>Please note that the two dimensional barcode will be given individually.</a:t>
            </a:r>
            <a:endParaRPr lang="en-US" altLang="ja-JP" sz="1050" dirty="0" smtClean="0">
              <a:solidFill>
                <a:prstClr val="black"/>
              </a:solidFill>
              <a:ea typeface="AR Pマーカー体E" panose="040B0900000000000000" pitchFamily="50" charset="-128"/>
            </a:endParaRPr>
          </a:p>
        </p:txBody>
      </p:sp>
      <p:sp>
        <p:nvSpPr>
          <p:cNvPr id="31" name="タイトル 1">
            <a:extLst>
              <a:ext uri="{FF2B5EF4-FFF2-40B4-BE49-F238E27FC236}">
                <a16:creationId xmlns:a16="http://schemas.microsoft.com/office/drawing/2014/main" id="{4A7CD7CE-AA84-493B-A4E4-B7C4D1BF99E1}"/>
              </a:ext>
            </a:extLst>
          </p:cNvPr>
          <p:cNvSpPr txBox="1">
            <a:spLocks/>
          </p:cNvSpPr>
          <p:nvPr/>
        </p:nvSpPr>
        <p:spPr>
          <a:xfrm>
            <a:off x="336067" y="228594"/>
            <a:ext cx="8521086" cy="515920"/>
          </a:xfrm>
          <a:prstGeom prst="rect">
            <a:avLst/>
          </a:prstGeom>
          <a:solidFill>
            <a:schemeClr val="accent1">
              <a:lumMod val="40000"/>
              <a:lumOff val="60000"/>
            </a:schemeClr>
          </a:solidFill>
          <a:ln w="9525" cap="flat" cmpd="sng" algn="ctr">
            <a:noFill/>
            <a:prstDash val="solid"/>
          </a:ln>
          <a:effectLst>
            <a:outerShdw blurRad="40000" dist="20000" dir="5400000" rotWithShape="0">
              <a:srgbClr val="000000">
                <a:alpha val="38000"/>
              </a:srgbClr>
            </a:outerShdw>
          </a:effectLst>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lvl="0">
              <a:defRPr/>
            </a:pPr>
            <a:r>
              <a:rPr lang="en-US" altLang="ja-JP" sz="2400" b="1" dirty="0">
                <a:ea typeface="ＭＳ Ｐ明朝"/>
              </a:rPr>
              <a:t>How to display “visa issuance notice”</a:t>
            </a:r>
            <a:endParaRPr lang="en-US" altLang="ja-JP" sz="1600" b="1" dirty="0">
              <a:ea typeface="ＭＳ Ｐ明朝"/>
            </a:endParaRPr>
          </a:p>
        </p:txBody>
      </p:sp>
      <p:sp>
        <p:nvSpPr>
          <p:cNvPr id="23" name="コンテンツ プレースホルダー 2"/>
          <p:cNvSpPr txBox="1">
            <a:spLocks/>
          </p:cNvSpPr>
          <p:nvPr/>
        </p:nvSpPr>
        <p:spPr>
          <a:xfrm rot="19198999">
            <a:off x="7063244" y="3905482"/>
            <a:ext cx="2267068" cy="86175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en-US" altLang="ja-JP" sz="2400" dirty="0">
                <a:solidFill>
                  <a:srgbClr val="FF0000"/>
                </a:solidFill>
                <a:latin typeface="ＭＳ Ｐ明朝" panose="02020600040205080304" pitchFamily="18" charset="-128"/>
                <a:ea typeface="ＭＳ Ｐ明朝" panose="02020600040205080304" pitchFamily="18" charset="-128"/>
              </a:rPr>
              <a:t>Specimen</a:t>
            </a:r>
            <a:endParaRPr lang="en-US" altLang="ja-JP" sz="2800" dirty="0">
              <a:solidFill>
                <a:srgbClr val="FF0000"/>
              </a:solidFill>
              <a:latin typeface="ＭＳ Ｐ明朝" panose="02020600040205080304" pitchFamily="18" charset="-128"/>
              <a:ea typeface="ＭＳ Ｐ明朝" panose="02020600040205080304" pitchFamily="18" charset="-128"/>
            </a:endParaRPr>
          </a:p>
        </p:txBody>
      </p:sp>
      <p:sp>
        <p:nvSpPr>
          <p:cNvPr id="36" name="スライド番号プレースホルダー 3"/>
          <p:cNvSpPr>
            <a:spLocks noGrp="1"/>
          </p:cNvSpPr>
          <p:nvPr>
            <p:ph type="sldNum" sz="quarter" idx="12"/>
          </p:nvPr>
        </p:nvSpPr>
        <p:spPr>
          <a:xfrm>
            <a:off x="7010400" y="6465048"/>
            <a:ext cx="2133600" cy="365125"/>
          </a:xfrm>
        </p:spPr>
        <p:txBody>
          <a:bodyPr/>
          <a:lstStyle/>
          <a:p>
            <a:fld id="{57F31E01-9196-4A1E-A0BC-90D6904E925A}" type="slidenum">
              <a:rPr kumimoji="1" lang="ja-JP" altLang="en-US" sz="1200" smtClean="0"/>
              <a:t>1</a:t>
            </a:fld>
            <a:endParaRPr kumimoji="1" lang="ja-JP" altLang="en-US" sz="1200" dirty="0"/>
          </a:p>
        </p:txBody>
      </p:sp>
      <p:grpSp>
        <p:nvGrpSpPr>
          <p:cNvPr id="9" name="グループ化 8"/>
          <p:cNvGrpSpPr/>
          <p:nvPr/>
        </p:nvGrpSpPr>
        <p:grpSpPr>
          <a:xfrm>
            <a:off x="419946" y="2895341"/>
            <a:ext cx="8160863" cy="2978907"/>
            <a:chOff x="419946" y="2895341"/>
            <a:chExt cx="8160863" cy="2978907"/>
          </a:xfrm>
        </p:grpSpPr>
        <p:pic>
          <p:nvPicPr>
            <p:cNvPr id="41" name="図 40"/>
            <p:cNvPicPr>
              <a:picLocks noChangeAspect="1"/>
            </p:cNvPicPr>
            <p:nvPr/>
          </p:nvPicPr>
          <p:blipFill rotWithShape="1">
            <a:blip r:embed="rId3"/>
            <a:srcRect l="31083" t="18630" r="37793" b="8999"/>
            <a:stretch/>
          </p:blipFill>
          <p:spPr>
            <a:xfrm>
              <a:off x="419946" y="2895341"/>
              <a:ext cx="2244435" cy="2935493"/>
            </a:xfrm>
            <a:prstGeom prst="rect">
              <a:avLst/>
            </a:prstGeom>
            <a:ln>
              <a:solidFill>
                <a:schemeClr val="accent5"/>
              </a:solidFill>
            </a:ln>
          </p:spPr>
        </p:pic>
        <p:sp>
          <p:nvSpPr>
            <p:cNvPr id="27" name="タイトル 3"/>
            <p:cNvSpPr txBox="1">
              <a:spLocks/>
            </p:cNvSpPr>
            <p:nvPr/>
          </p:nvSpPr>
          <p:spPr>
            <a:xfrm>
              <a:off x="5514496" y="3010479"/>
              <a:ext cx="1297668" cy="486234"/>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defTabSz="685800">
                <a:defRPr/>
              </a:pPr>
              <a:endParaRPr lang="ja-JP" altLang="en-US" sz="1500" dirty="0">
                <a:solidFill>
                  <a:prstClr val="black"/>
                </a:solidFill>
                <a:latin typeface="+mn-lt"/>
                <a:ea typeface="游ゴシック" panose="020B0400000000000000" pitchFamily="50" charset="-128"/>
              </a:endParaRPr>
            </a:p>
          </p:txBody>
        </p:sp>
        <p:sp>
          <p:nvSpPr>
            <p:cNvPr id="3" name="角丸四角形 2"/>
            <p:cNvSpPr/>
            <p:nvPr/>
          </p:nvSpPr>
          <p:spPr>
            <a:xfrm>
              <a:off x="574795" y="5036625"/>
              <a:ext cx="514098" cy="442164"/>
            </a:xfrm>
            <a:prstGeom prst="roundRect">
              <a:avLst/>
            </a:prstGeom>
            <a:noFill/>
            <a:ln w="381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grpSp>
          <p:nvGrpSpPr>
            <p:cNvPr id="2" name="グループ化 1"/>
            <p:cNvGrpSpPr/>
            <p:nvPr/>
          </p:nvGrpSpPr>
          <p:grpSpPr>
            <a:xfrm>
              <a:off x="6931484" y="2938755"/>
              <a:ext cx="1649325" cy="2935493"/>
              <a:chOff x="6758522" y="2884317"/>
              <a:chExt cx="1649325" cy="2935493"/>
            </a:xfrm>
          </p:grpSpPr>
          <p:pic>
            <p:nvPicPr>
              <p:cNvPr id="17" name="図 16"/>
              <p:cNvPicPr>
                <a:picLocks noChangeAspect="1"/>
              </p:cNvPicPr>
              <p:nvPr/>
            </p:nvPicPr>
            <p:blipFill rotWithShape="1">
              <a:blip r:embed="rId4"/>
              <a:srcRect t="2072" r="11944"/>
              <a:stretch/>
            </p:blipFill>
            <p:spPr>
              <a:xfrm>
                <a:off x="6758522" y="2884317"/>
                <a:ext cx="1565441" cy="2935493"/>
              </a:xfrm>
              <a:prstGeom prst="rect">
                <a:avLst/>
              </a:prstGeom>
            </p:spPr>
          </p:pic>
          <p:pic>
            <p:nvPicPr>
              <p:cNvPr id="5" name="図 4"/>
              <p:cNvPicPr>
                <a:picLocks noChangeAspect="1"/>
              </p:cNvPicPr>
              <p:nvPr/>
            </p:nvPicPr>
            <p:blipFill rotWithShape="1">
              <a:blip r:embed="rId5"/>
              <a:srcRect l="44808" t="26170" r="36911" b="20867"/>
              <a:stretch/>
            </p:blipFill>
            <p:spPr>
              <a:xfrm>
                <a:off x="6813169" y="3136787"/>
                <a:ext cx="1446988" cy="2351491"/>
              </a:xfrm>
              <a:prstGeom prst="rect">
                <a:avLst/>
              </a:prstGeom>
            </p:spPr>
          </p:pic>
          <p:sp>
            <p:nvSpPr>
              <p:cNvPr id="32" name="角丸四角形 31"/>
              <p:cNvSpPr/>
              <p:nvPr/>
            </p:nvSpPr>
            <p:spPr>
              <a:xfrm>
                <a:off x="7945782" y="3070229"/>
                <a:ext cx="462065" cy="256697"/>
              </a:xfrm>
              <a:prstGeom prst="roundRect">
                <a:avLst/>
              </a:prstGeom>
              <a:noFill/>
              <a:ln w="381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grpSp>
        <p:sp>
          <p:nvSpPr>
            <p:cNvPr id="34" name="矢印: 右 55">
              <a:extLst>
                <a:ext uri="{FF2B5EF4-FFF2-40B4-BE49-F238E27FC236}">
                  <a16:creationId xmlns:a16="http://schemas.microsoft.com/office/drawing/2014/main" id="{00000000-0008-0000-0000-000038000000}"/>
                </a:ext>
              </a:extLst>
            </p:cNvPr>
            <p:cNvSpPr/>
            <p:nvPr/>
          </p:nvSpPr>
          <p:spPr>
            <a:xfrm>
              <a:off x="2809129" y="3816774"/>
              <a:ext cx="967631" cy="1183208"/>
            </a:xfrm>
            <a:prstGeom prst="rightArrow">
              <a:avLst/>
            </a:prstGeom>
            <a:solidFill>
              <a:schemeClr val="accent5">
                <a:alpha val="68000"/>
              </a:schemeClr>
            </a:solidFill>
            <a:ln/>
          </p:spPr>
          <p:style>
            <a:lnRef idx="3">
              <a:schemeClr val="lt1"/>
            </a:lnRef>
            <a:fillRef idx="1">
              <a:schemeClr val="accent5"/>
            </a:fillRef>
            <a:effectRef idx="1">
              <a:schemeClr val="accent5"/>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685800">
                <a:defRPr/>
              </a:pPr>
              <a:endParaRPr lang="ja-JP" altLang="en-US" sz="825">
                <a:solidFill>
                  <a:prstClr val="white"/>
                </a:solidFill>
                <a:ea typeface="ＭＳ Ｐゴシック" panose="020B0600070205080204" pitchFamily="50" charset="-128"/>
              </a:endParaRPr>
            </a:p>
          </p:txBody>
        </p:sp>
        <p:sp>
          <p:nvSpPr>
            <p:cNvPr id="26" name="矢印: 右 55">
              <a:extLst>
                <a:ext uri="{FF2B5EF4-FFF2-40B4-BE49-F238E27FC236}">
                  <a16:creationId xmlns:a16="http://schemas.microsoft.com/office/drawing/2014/main" id="{00000000-0008-0000-0000-000038000000}"/>
                </a:ext>
              </a:extLst>
            </p:cNvPr>
            <p:cNvSpPr/>
            <p:nvPr/>
          </p:nvSpPr>
          <p:spPr>
            <a:xfrm>
              <a:off x="5851889" y="3816774"/>
              <a:ext cx="967631" cy="1183208"/>
            </a:xfrm>
            <a:prstGeom prst="rightArrow">
              <a:avLst/>
            </a:prstGeom>
            <a:solidFill>
              <a:schemeClr val="accent5">
                <a:alpha val="68000"/>
              </a:schemeClr>
            </a:solidFill>
            <a:ln/>
          </p:spPr>
          <p:style>
            <a:lnRef idx="3">
              <a:schemeClr val="lt1"/>
            </a:lnRef>
            <a:fillRef idx="1">
              <a:schemeClr val="accent5"/>
            </a:fillRef>
            <a:effectRef idx="1">
              <a:schemeClr val="accent5"/>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685800">
                <a:defRPr/>
              </a:pPr>
              <a:endParaRPr lang="ja-JP" altLang="en-US" sz="825">
                <a:solidFill>
                  <a:prstClr val="white"/>
                </a:solidFill>
                <a:ea typeface="ＭＳ Ｐゴシック" panose="020B0600070205080204" pitchFamily="50" charset="-128"/>
              </a:endParaRPr>
            </a:p>
          </p:txBody>
        </p:sp>
        <p:sp>
          <p:nvSpPr>
            <p:cNvPr id="29" name="コンテンツ プレースホルダー 2"/>
            <p:cNvSpPr txBox="1">
              <a:spLocks/>
            </p:cNvSpPr>
            <p:nvPr/>
          </p:nvSpPr>
          <p:spPr>
            <a:xfrm rot="19198999">
              <a:off x="836271" y="3698216"/>
              <a:ext cx="2267068" cy="86175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en-US" altLang="ja-JP" sz="2400" dirty="0">
                  <a:solidFill>
                    <a:srgbClr val="FF0000"/>
                  </a:solidFill>
                  <a:latin typeface="ＭＳ Ｐ明朝" panose="02020600040205080304" pitchFamily="18" charset="-128"/>
                  <a:ea typeface="ＭＳ Ｐ明朝" panose="02020600040205080304" pitchFamily="18" charset="-128"/>
                </a:rPr>
                <a:t>Specimen</a:t>
              </a:r>
              <a:endParaRPr lang="en-US" altLang="ja-JP" sz="2800" dirty="0">
                <a:solidFill>
                  <a:srgbClr val="FF0000"/>
                </a:solidFill>
                <a:latin typeface="ＭＳ Ｐ明朝" panose="02020600040205080304" pitchFamily="18" charset="-128"/>
                <a:ea typeface="ＭＳ Ｐ明朝" panose="02020600040205080304" pitchFamily="18" charset="-128"/>
              </a:endParaRPr>
            </a:p>
          </p:txBody>
        </p:sp>
        <p:grpSp>
          <p:nvGrpSpPr>
            <p:cNvPr id="8" name="グループ化 7"/>
            <p:cNvGrpSpPr/>
            <p:nvPr/>
          </p:nvGrpSpPr>
          <p:grpSpPr>
            <a:xfrm>
              <a:off x="3936077" y="2895341"/>
              <a:ext cx="2141772" cy="2938556"/>
              <a:chOff x="3791355" y="2897743"/>
              <a:chExt cx="2141772" cy="2938556"/>
            </a:xfrm>
          </p:grpSpPr>
          <p:pic>
            <p:nvPicPr>
              <p:cNvPr id="24" name="図 23">
                <a:extLst>
                  <a:ext uri="{FF2B5EF4-FFF2-40B4-BE49-F238E27FC236}">
                    <a16:creationId xmlns:a16="http://schemas.microsoft.com/office/drawing/2014/main" id="{52B3C7AE-A557-1D42-6E06-BCB5E7E5AA5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823228" y="2897743"/>
                <a:ext cx="1664834" cy="2938556"/>
              </a:xfrm>
              <a:prstGeom prst="rect">
                <a:avLst/>
              </a:prstGeom>
              <a:ln>
                <a:solidFill>
                  <a:schemeClr val="accent1"/>
                </a:solidFill>
              </a:ln>
            </p:spPr>
          </p:pic>
          <p:sp>
            <p:nvSpPr>
              <p:cNvPr id="28" name="正方形/長方形 27"/>
              <p:cNvSpPr/>
              <p:nvPr/>
            </p:nvSpPr>
            <p:spPr>
              <a:xfrm rot="9007178">
                <a:off x="5257668" y="3910589"/>
                <a:ext cx="406551" cy="600164"/>
              </a:xfrm>
              <a:prstGeom prst="rect">
                <a:avLst/>
              </a:prstGeom>
            </p:spPr>
            <p:txBody>
              <a:bodyPr wrap="square">
                <a:spAutoFit/>
              </a:bodyPr>
              <a:lstStyle/>
              <a:p>
                <a:pPr algn="ctr" defTabSz="685800">
                  <a:defRPr/>
                </a:pPr>
                <a:r>
                  <a:rPr lang="ja-JP" altLang="en-US" sz="3300" b="1" dirty="0">
                    <a:solidFill>
                      <a:prstClr val="black"/>
                    </a:solidFill>
                    <a:ea typeface="游ゴシック" panose="020B0400000000000000" pitchFamily="50" charset="-128"/>
                  </a:rPr>
                  <a:t>→</a:t>
                </a:r>
              </a:p>
            </p:txBody>
          </p:sp>
          <p:sp>
            <p:nvSpPr>
              <p:cNvPr id="56" name="正方形/長方形 55"/>
              <p:cNvSpPr/>
              <p:nvPr/>
            </p:nvSpPr>
            <p:spPr>
              <a:xfrm rot="9237577">
                <a:off x="5029005" y="4373609"/>
                <a:ext cx="904122" cy="646331"/>
              </a:xfrm>
              <a:prstGeom prst="rect">
                <a:avLst/>
              </a:prstGeom>
            </p:spPr>
            <p:txBody>
              <a:bodyPr wrap="square">
                <a:spAutoFit/>
              </a:bodyPr>
              <a:lstStyle/>
              <a:p>
                <a:pPr algn="ctr" defTabSz="685800">
                  <a:defRPr/>
                </a:pPr>
                <a:r>
                  <a:rPr lang="ja-JP" altLang="en-US" sz="3600" b="1" dirty="0">
                    <a:solidFill>
                      <a:prstClr val="black"/>
                    </a:solidFill>
                    <a:ea typeface="游ゴシック" panose="020B0400000000000000" pitchFamily="50" charset="-128"/>
                  </a:rPr>
                  <a:t>→</a:t>
                </a:r>
              </a:p>
            </p:txBody>
          </p:sp>
          <p:sp>
            <p:nvSpPr>
              <p:cNvPr id="30" name="角丸四角形 29"/>
              <p:cNvSpPr/>
              <p:nvPr/>
            </p:nvSpPr>
            <p:spPr>
              <a:xfrm>
                <a:off x="3791355" y="4021513"/>
                <a:ext cx="1734973" cy="897106"/>
              </a:xfrm>
              <a:prstGeom prst="roundRect">
                <a:avLst/>
              </a:prstGeom>
              <a:noFill/>
              <a:ln w="5715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39" name="角丸四角形 38"/>
              <p:cNvSpPr/>
              <p:nvPr/>
            </p:nvSpPr>
            <p:spPr>
              <a:xfrm>
                <a:off x="3889587" y="4969728"/>
                <a:ext cx="1528114" cy="135336"/>
              </a:xfrm>
              <a:prstGeom prst="roundRect">
                <a:avLst/>
              </a:prstGeom>
              <a:solidFill>
                <a:srgbClr val="1A7A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a:t>Display</a:t>
                </a:r>
                <a:endParaRPr kumimoji="1" lang="ja-JP" altLang="en-US" sz="800" dirty="0"/>
              </a:p>
            </p:txBody>
          </p:sp>
          <p:sp>
            <p:nvSpPr>
              <p:cNvPr id="7" name="正方形/長方形 6"/>
              <p:cNvSpPr/>
              <p:nvPr/>
            </p:nvSpPr>
            <p:spPr>
              <a:xfrm>
                <a:off x="3907792" y="3602738"/>
                <a:ext cx="1504208" cy="3959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3902990" y="4050088"/>
                <a:ext cx="839103" cy="1494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3912252" y="4472255"/>
                <a:ext cx="829842" cy="1611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40" name="正方形/長方形 39"/>
          <p:cNvSpPr/>
          <p:nvPr/>
        </p:nvSpPr>
        <p:spPr>
          <a:xfrm rot="1535565">
            <a:off x="-158683" y="4865568"/>
            <a:ext cx="933329" cy="646331"/>
          </a:xfrm>
          <a:prstGeom prst="rect">
            <a:avLst/>
          </a:prstGeom>
        </p:spPr>
        <p:txBody>
          <a:bodyPr wrap="square">
            <a:spAutoFit/>
          </a:bodyPr>
          <a:lstStyle/>
          <a:p>
            <a:pPr algn="ctr" defTabSz="685800">
              <a:defRPr/>
            </a:pPr>
            <a:r>
              <a:rPr lang="ja-JP" altLang="en-US" sz="3600" b="1" dirty="0">
                <a:solidFill>
                  <a:prstClr val="black"/>
                </a:solidFill>
                <a:latin typeface="游ゴシック" panose="020B0400000000000000" pitchFamily="50" charset="-128"/>
                <a:ea typeface="游ゴシック" panose="020B0400000000000000" pitchFamily="50" charset="-128"/>
              </a:rPr>
              <a:t>→</a:t>
            </a:r>
          </a:p>
        </p:txBody>
      </p:sp>
      <p:sp>
        <p:nvSpPr>
          <p:cNvPr id="42" name="コンテンツ プレースホルダー 2"/>
          <p:cNvSpPr txBox="1">
            <a:spLocks/>
          </p:cNvSpPr>
          <p:nvPr/>
        </p:nvSpPr>
        <p:spPr>
          <a:xfrm rot="19198999">
            <a:off x="7063244" y="3774679"/>
            <a:ext cx="2267068" cy="86175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en-US" altLang="ja-JP" sz="2400" dirty="0">
                <a:solidFill>
                  <a:srgbClr val="FF0000"/>
                </a:solidFill>
                <a:latin typeface="ＭＳ Ｐ明朝" panose="02020600040205080304" pitchFamily="18" charset="-128"/>
                <a:ea typeface="ＭＳ Ｐ明朝" panose="02020600040205080304" pitchFamily="18" charset="-128"/>
              </a:rPr>
              <a:t>Specimen</a:t>
            </a:r>
            <a:endParaRPr lang="en-US" altLang="ja-JP" sz="2800" dirty="0">
              <a:solidFill>
                <a:srgbClr val="FF0000"/>
              </a:solidFill>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051105595"/>
      </p:ext>
    </p:extLst>
  </p:cSld>
  <p:clrMapOvr>
    <a:masterClrMapping/>
  </p:clrMapOvr>
</p:sld>
</file>

<file path=ppt/theme/theme1.xml><?xml version="1.0" encoding="utf-8"?>
<a:theme xmlns:a="http://schemas.openxmlformats.org/drawingml/2006/main" name="Office テーマ">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C07FC719-1A2D-45E1-995F-76BBE691C6E1}" vid="{E03F0865-67A1-4EFD-8BB7-8A7B751766BE}"/>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12473</TotalTime>
  <Words>190</Words>
  <Application>Microsoft Office PowerPoint</Application>
  <PresentationFormat>画面に合わせる (4:3)</PresentationFormat>
  <Paragraphs>16</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AR Pマーカー体E</vt:lpstr>
      <vt:lpstr>ＭＳ Ｐゴシック</vt:lpstr>
      <vt:lpstr>ＭＳ Ｐ明朝</vt:lpstr>
      <vt:lpstr>游ゴシック</vt:lpstr>
      <vt:lpstr>Arial</vt:lpstr>
      <vt:lpstr>Calibri</vt:lpstr>
      <vt:lpstr>Cambria</vt:lpstr>
      <vt:lpstr>Office テーマ</vt:lpstr>
      <vt:lpstr>When checking-in at the airport, you will be requested to display a “visa issuance notice” on your device. Travel agency will provide you a "Visa Issuance Notice" (printed or pdf data) with two dimensional barcode.  Please scan the two dimensional barcode with your device and enter the required information to display the notice.  By tapping “Display“, the electronic "visa issuance notice" appears and the countdown timer shown at the top right starts immediately. This countdown proves that the notice is valid.</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三浦 功二</dc:creator>
  <cp:lastModifiedBy>TOYAMA SATOSHI</cp:lastModifiedBy>
  <cp:revision>816</cp:revision>
  <cp:lastPrinted>2024-02-14T01:39:26Z</cp:lastPrinted>
  <dcterms:created xsi:type="dcterms:W3CDTF">2018-07-12T05:56:36Z</dcterms:created>
  <dcterms:modified xsi:type="dcterms:W3CDTF">2024-03-20T09:13:27Z</dcterms:modified>
</cp:coreProperties>
</file>