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465CC5-3F82-4D62-B56F-24EADB730876}" v="28" dt="2023-06-08T05:33:44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20000" cy="1200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TOUCHI RIEKO" userId="S::a15132@open.mofa.go.jp::a3566572-e3e1-4b50-8ffb-7211cb6e5535" providerId="AD" clId="Web-{97465CC5-3F82-4D62-B56F-24EADB730876}"/>
    <pc:docChg chg="modSld">
      <pc:chgData name="MOTOUCHI RIEKO" userId="S::a15132@open.mofa.go.jp::a3566572-e3e1-4b50-8ffb-7211cb6e5535" providerId="AD" clId="Web-{97465CC5-3F82-4D62-B56F-24EADB730876}" dt="2023-06-08T05:33:44.792" v="14" actId="20577"/>
      <pc:docMkLst>
        <pc:docMk/>
      </pc:docMkLst>
      <pc:sldChg chg="modSp">
        <pc:chgData name="MOTOUCHI RIEKO" userId="S::a15132@open.mofa.go.jp::a3566572-e3e1-4b50-8ffb-7211cb6e5535" providerId="AD" clId="Web-{97465CC5-3F82-4D62-B56F-24EADB730876}" dt="2023-06-08T05:33:44.792" v="14" actId="20577"/>
        <pc:sldMkLst>
          <pc:docMk/>
          <pc:sldMk cId="250569383" sldId="257"/>
        </pc:sldMkLst>
        <pc:spChg chg="mod">
          <ac:chgData name="MOTOUCHI RIEKO" userId="S::a15132@open.mofa.go.jp::a3566572-e3e1-4b50-8ffb-7211cb6e5535" providerId="AD" clId="Web-{97465CC5-3F82-4D62-B56F-24EADB730876}" dt="2023-06-08T05:33:44.792" v="14" actId="20577"/>
          <ac:spMkLst>
            <pc:docMk/>
            <pc:sldMk cId="250569383" sldId="257"/>
            <ac:spMk id="35" creationId="{00000000-0000-0000-0000-000000000000}"/>
          </ac:spMkLst>
        </pc:spChg>
        <pc:spChg chg="mod">
          <ac:chgData name="MOTOUCHI RIEKO" userId="S::a15132@open.mofa.go.jp::a3566572-e3e1-4b50-8ffb-7211cb6e5535" providerId="AD" clId="Web-{97465CC5-3F82-4D62-B56F-24EADB730876}" dt="2023-06-08T05:33:25.025" v="8" actId="20577"/>
          <ac:spMkLst>
            <pc:docMk/>
            <pc:sldMk cId="250569383" sldId="257"/>
            <ac:spMk id="5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19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78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60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35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22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29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80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50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86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10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97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11235-37F2-4C2D-AA41-A290AB6B3A42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08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86" b="5987"/>
          <a:stretch/>
        </p:blipFill>
        <p:spPr>
          <a:xfrm>
            <a:off x="5401737" y="1927851"/>
            <a:ext cx="2168623" cy="3835390"/>
          </a:xfrm>
          <a:prstGeom prst="rect">
            <a:avLst/>
          </a:prstGeom>
          <a:ln>
            <a:solidFill>
              <a:srgbClr val="3F90F1"/>
            </a:solidFill>
          </a:ln>
        </p:spPr>
      </p:pic>
      <p:pic>
        <p:nvPicPr>
          <p:cNvPr id="62" name="図 61"/>
          <p:cNvPicPr>
            <a:picLocks noChangeAspect="1"/>
          </p:cNvPicPr>
          <p:nvPr/>
        </p:nvPicPr>
        <p:blipFill rotWithShape="1">
          <a:blip r:embed="rId3"/>
          <a:srcRect l="31083" t="18630" r="37793" b="8999"/>
          <a:stretch/>
        </p:blipFill>
        <p:spPr>
          <a:xfrm>
            <a:off x="781190" y="1940955"/>
            <a:ext cx="2921666" cy="3821242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82626" y="769652"/>
            <a:ext cx="11691793" cy="1055053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空港での搭乗手続きの際、「査証発給通知書」をお持ちのモバイル端末上の画面に表示させる必要があります。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「査証発給通知書」画面は、右上にカウントダウンタイマーを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表示されます。（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当該通知書の有効性の証になります）。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代理申請機関から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PDF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形式の査証発給通知書を受け取り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、二次元バーコードを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読み込み、「査証発給通知書」を表示して下さい。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表示方法は以下をご参照下さい。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1124069" y="90162"/>
            <a:ext cx="10008908" cy="549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査証発給通知書の表示方法</a:t>
            </a:r>
            <a:r>
              <a:rPr kumimoji="1" lang="ja-JP" altLang="en-US" sz="18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（代理申請機関経由）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5047130" y="5920176"/>
            <a:ext cx="2874179" cy="430887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②必要事項を入力の上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、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「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Display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」を</a:t>
            </a:r>
            <a:r>
              <a:rPr lang="ja-JP" altLang="en-US" sz="1100" b="1" dirty="0">
                <a:latin typeface="游ゴシック"/>
                <a:ea typeface="游ゴシック"/>
              </a:rPr>
              <a:t>タップ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してください。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/>
              <a:ea typeface="游ゴシック"/>
            </a:endParaRPr>
          </a:p>
        </p:txBody>
      </p:sp>
      <p:sp>
        <p:nvSpPr>
          <p:cNvPr id="44" name="タイトル 3"/>
          <p:cNvSpPr txBox="1">
            <a:spLocks/>
          </p:cNvSpPr>
          <p:nvPr/>
        </p:nvSpPr>
        <p:spPr>
          <a:xfrm>
            <a:off x="6615833" y="8867181"/>
            <a:ext cx="928546" cy="8023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j-cs"/>
            </a:endParaRPr>
          </a:p>
        </p:txBody>
      </p:sp>
      <p:sp>
        <p:nvSpPr>
          <p:cNvPr id="51" name="タイトル 3"/>
          <p:cNvSpPr txBox="1">
            <a:spLocks/>
          </p:cNvSpPr>
          <p:nvPr/>
        </p:nvSpPr>
        <p:spPr>
          <a:xfrm>
            <a:off x="8768739" y="5764145"/>
            <a:ext cx="3005323" cy="840716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③ご自身の携帯、タブレット等の画面上に「査証発給通知書」が表示されます。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/>
            </a:r>
            <a:b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</a:b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必ず、右上にカウントダウンタイマーが表示されていることを確認してください。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j-cs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36413" y="5866197"/>
            <a:ext cx="3821395" cy="738664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①</a:t>
            </a:r>
            <a:r>
              <a:rPr lang="ja-JP" altLang="en-US" sz="1050" b="1" dirty="0">
                <a:latin typeface="游ゴシック"/>
                <a:ea typeface="游ゴシック"/>
              </a:rPr>
              <a:t>代理申請機関から受け取った</a:t>
            </a:r>
            <a:endParaRPr lang="en-US" altLang="ja-JP" sz="1050" b="1" dirty="0">
              <a:latin typeface="游ゴシック"/>
              <a:ea typeface="游ゴシック"/>
            </a:endParaRPr>
          </a:p>
          <a:p>
            <a:pPr algn="ctr"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発給通知書の左下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にある２次元バーコードを読み込んで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ください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。</a:t>
            </a: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※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/>
                <a:ea typeface="游ゴシック"/>
              </a:rPr>
              <a:t>二次元バーコードは申請者ごとに付与されますので、必ずご自身の二次元バーコードを読み取ってください。</a:t>
            </a:r>
            <a:endParaRPr lang="en-US" altLang="ja-JP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/>
              <a:ea typeface="游ゴシック"/>
            </a:endParaRPr>
          </a:p>
        </p:txBody>
      </p:sp>
      <p:sp>
        <p:nvSpPr>
          <p:cNvPr id="28" name="正方形/長方形 27"/>
          <p:cNvSpPr/>
          <p:nvPr/>
        </p:nvSpPr>
        <p:spPr>
          <a:xfrm rot="9410123">
            <a:off x="11307588" y="1636072"/>
            <a:ext cx="5879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→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851457" y="4699882"/>
            <a:ext cx="909814" cy="71335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 rot="1528949">
            <a:off x="144855" y="4577757"/>
            <a:ext cx="1244439" cy="856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→</a:t>
            </a:r>
          </a:p>
        </p:txBody>
      </p:sp>
      <p:sp>
        <p:nvSpPr>
          <p:cNvPr id="39" name="正方形/長方形 38"/>
          <p:cNvSpPr/>
          <p:nvPr/>
        </p:nvSpPr>
        <p:spPr>
          <a:xfrm rot="9007178">
            <a:off x="7248478" y="2904901"/>
            <a:ext cx="5405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→</a:t>
            </a:r>
          </a:p>
        </p:txBody>
      </p:sp>
      <p:sp>
        <p:nvSpPr>
          <p:cNvPr id="41" name="正方形/長方形 40"/>
          <p:cNvSpPr/>
          <p:nvPr/>
        </p:nvSpPr>
        <p:spPr>
          <a:xfrm rot="9007178">
            <a:off x="7306065" y="3649658"/>
            <a:ext cx="5405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→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9292363" y="1940955"/>
            <a:ext cx="2009353" cy="3682000"/>
            <a:chOff x="9585953" y="1879052"/>
            <a:chExt cx="2009353" cy="3682000"/>
          </a:xfrm>
        </p:grpSpPr>
        <p:pic>
          <p:nvPicPr>
            <p:cNvPr id="17" name="図 16"/>
            <p:cNvPicPr>
              <a:picLocks noChangeAspect="1"/>
            </p:cNvPicPr>
            <p:nvPr/>
          </p:nvPicPr>
          <p:blipFill rotWithShape="1">
            <a:blip r:embed="rId4"/>
            <a:srcRect t="2072" r="11944"/>
            <a:stretch/>
          </p:blipFill>
          <p:spPr>
            <a:xfrm>
              <a:off x="9585953" y="1879052"/>
              <a:ext cx="1958076" cy="3682000"/>
            </a:xfrm>
            <a:prstGeom prst="rect">
              <a:avLst/>
            </a:prstGeom>
          </p:spPr>
        </p:pic>
        <p:pic>
          <p:nvPicPr>
            <p:cNvPr id="43" name="図 42"/>
            <p:cNvPicPr>
              <a:picLocks noChangeAspect="1"/>
            </p:cNvPicPr>
            <p:nvPr/>
          </p:nvPicPr>
          <p:blipFill rotWithShape="1">
            <a:blip r:embed="rId5"/>
            <a:srcRect l="44808" t="26170" r="36911" b="20867"/>
            <a:stretch/>
          </p:blipFill>
          <p:spPr>
            <a:xfrm>
              <a:off x="9656442" y="2175521"/>
              <a:ext cx="1817098" cy="2961195"/>
            </a:xfrm>
            <a:prstGeom prst="rect">
              <a:avLst/>
            </a:prstGeom>
          </p:spPr>
        </p:pic>
        <p:sp>
          <p:nvSpPr>
            <p:cNvPr id="31" name="四角形: 角を丸くする 65">
              <a:extLst>
                <a:ext uri="{FF2B5EF4-FFF2-40B4-BE49-F238E27FC236}">
                  <a16:creationId xmlns:a16="http://schemas.microsoft.com/office/drawing/2014/main" id="{00000000-0008-0000-0000-000042000000}"/>
                </a:ext>
              </a:extLst>
            </p:cNvPr>
            <p:cNvSpPr/>
            <p:nvPr/>
          </p:nvSpPr>
          <p:spPr>
            <a:xfrm>
              <a:off x="11094224" y="2041564"/>
              <a:ext cx="501082" cy="318075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2" name="矢印: 右 55">
            <a:extLst>
              <a:ext uri="{FF2B5EF4-FFF2-40B4-BE49-F238E27FC236}">
                <a16:creationId xmlns:a16="http://schemas.microsoft.com/office/drawing/2014/main" id="{00000000-0008-0000-0000-000038000000}"/>
              </a:ext>
            </a:extLst>
          </p:cNvPr>
          <p:cNvSpPr/>
          <p:nvPr/>
        </p:nvSpPr>
        <p:spPr>
          <a:xfrm>
            <a:off x="7746881" y="3282793"/>
            <a:ext cx="1385374" cy="1122674"/>
          </a:xfrm>
          <a:prstGeom prst="rightArrow">
            <a:avLst/>
          </a:prstGeom>
          <a:solidFill>
            <a:schemeClr val="accent5">
              <a:alpha val="68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矢印: 右 55">
            <a:extLst>
              <a:ext uri="{FF2B5EF4-FFF2-40B4-BE49-F238E27FC236}">
                <a16:creationId xmlns:a16="http://schemas.microsoft.com/office/drawing/2014/main" id="{00000000-0008-0000-0000-000038000000}"/>
              </a:ext>
            </a:extLst>
          </p:cNvPr>
          <p:cNvSpPr/>
          <p:nvPr/>
        </p:nvSpPr>
        <p:spPr>
          <a:xfrm>
            <a:off x="3817514" y="3327334"/>
            <a:ext cx="1385374" cy="1122674"/>
          </a:xfrm>
          <a:prstGeom prst="rightArrow">
            <a:avLst/>
          </a:prstGeom>
          <a:solidFill>
            <a:schemeClr val="accent5">
              <a:alpha val="68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 rot="19198999">
            <a:off x="1237510" y="3112336"/>
            <a:ext cx="2450987" cy="10745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36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Specimen</a:t>
            </a:r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>
          <a:xfrm rot="19198999">
            <a:off x="9434447" y="3308120"/>
            <a:ext cx="2267068" cy="861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Specimen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5567879" y="3121982"/>
            <a:ext cx="839103" cy="135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5541368" y="3786606"/>
            <a:ext cx="839103" cy="149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5330790" y="3155575"/>
            <a:ext cx="2306861" cy="1196141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5495875" y="2432899"/>
            <a:ext cx="2003995" cy="619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69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07FC719-1A2D-45E1-995F-76BBE691C6E1}" vid="{E03F0865-67A1-4EFD-8BB7-8A7B751766B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483</TotalTime>
  <Words>200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游ゴシック</vt:lpstr>
      <vt:lpstr>Arial</vt:lpstr>
      <vt:lpstr>Calibri</vt:lpstr>
      <vt:lpstr>Cambria</vt:lpstr>
      <vt:lpstr>Office テーマ</vt:lpstr>
      <vt:lpstr>空港での搭乗手続きの際、「査証発給通知書」をお持ちのモバイル端末上の画面に表示させる必要があります。 「査証発給通知書」画面は、右上にカウントダウンタイマーを表示されます。（当該通知書の有効性の証になります）。 代理申請機関からPDF形式の査証発給通知書を受け取り、二次元バーコードを読み込み、「査証発給通知書」を表示して下さい。 表示方法は以下をご参照下さい。</vt:lpstr>
    </vt:vector>
  </TitlesOfParts>
  <Company>外務省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空港におきまして、「発給通知書」表示が必要です。  方法は、下記をご参照ください。</dc:title>
  <dc:creator>SUZUKI SHIHO</dc:creator>
  <cp:lastModifiedBy>TOYAMA SATOSHI</cp:lastModifiedBy>
  <cp:revision>46</cp:revision>
  <cp:lastPrinted>2023-01-23T02:33:17Z</cp:lastPrinted>
  <dcterms:created xsi:type="dcterms:W3CDTF">2022-12-06T09:41:21Z</dcterms:created>
  <dcterms:modified xsi:type="dcterms:W3CDTF">2024-03-20T09:13:37Z</dcterms:modified>
</cp:coreProperties>
</file>